
<file path=[Content_Types].xml><?xml version="1.0" encoding="utf-8"?>
<Types xmlns="http://schemas.openxmlformats.org/package/2006/content-types">
  <Default Extension="bin" ContentType="application/vnd.openxmlformats-officedocument.oleObject"/>
  <Default Extension="gif" ContentType="image/gif"/>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charts/chart5.xml" ContentType="application/vnd.openxmlformats-officedocument.drawingml.chart+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50"/>
  </p:notesMasterIdLst>
  <p:sldIdLst>
    <p:sldId id="256" r:id="rId5"/>
    <p:sldId id="257" r:id="rId6"/>
    <p:sldId id="258" r:id="rId7"/>
    <p:sldId id="259" r:id="rId8"/>
    <p:sldId id="300"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3" roundtripDataSignature="AMtx7mi1MyFzRwobWa9CpwDM0y3Ext/jT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ristin Baskervill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59DE38-E0F9-462F-B090-8D8C7A20B4EC}" v="1" dt="2025-11-21T20:31:52.765"/>
  </p1510:revLst>
</p1510:revInfo>
</file>

<file path=ppt/tableStyles.xml><?xml version="1.0" encoding="utf-8"?>
<a:tblStyleLst xmlns:a="http://schemas.openxmlformats.org/drawingml/2006/main" def="{E605FE5A-8520-480D-A7ED-977CB69BF422}">
  <a:tblStyle styleId="{E605FE5A-8520-480D-A7ED-977CB69BF422}"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2E9B773-4153-402E-A9C0-1F67954B0667}"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0F0F0"/>
          </a:solidFill>
        </a:fill>
      </a:tcStyle>
    </a:wholeTbl>
    <a:band1H>
      <a:tcTxStyle/>
      <a:tcStyle>
        <a:tcBdr/>
        <a:fill>
          <a:solidFill>
            <a:srgbClr val="E0E0E0"/>
          </a:solidFill>
        </a:fill>
      </a:tcStyle>
    </a:band1H>
    <a:band2H>
      <a:tcTxStyle/>
      <a:tcStyle>
        <a:tcBdr/>
      </a:tcStyle>
    </a:band2H>
    <a:band1V>
      <a:tcTxStyle/>
      <a:tcStyle>
        <a:tcBdr/>
        <a:fill>
          <a:solidFill>
            <a:srgbClr val="E0E0E0"/>
          </a:solidFill>
        </a:fill>
      </a:tcStyle>
    </a:band1V>
    <a:band2V>
      <a:tcTxStyle/>
      <a:tcStyle>
        <a:tcBdr/>
      </a:tcStyle>
    </a:band2V>
    <a:lastCol>
      <a:tcTxStyle b="on" i="off">
        <a:font>
          <a:latin typeface="Arial"/>
          <a:ea typeface="Arial"/>
          <a:cs typeface="Arial"/>
        </a:font>
        <a:schemeClr val="lt1"/>
      </a:tcTxStyle>
      <a:tcStyle>
        <a:tcBdr/>
        <a:fill>
          <a:solidFill>
            <a:schemeClr val="accent3"/>
          </a:solidFill>
        </a:fill>
      </a:tcStyle>
    </a:lastCol>
    <a:firstCol>
      <a:tcTxStyle b="on" i="off">
        <a:font>
          <a:latin typeface="Arial"/>
          <a:ea typeface="Arial"/>
          <a:cs typeface="Arial"/>
        </a:font>
        <a:schemeClr val="lt1"/>
      </a:tcTxStyle>
      <a:tcStyle>
        <a:tcBdr/>
        <a:fill>
          <a:solidFill>
            <a:schemeClr val="accent3"/>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3"/>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3"/>
          </a:solidFill>
        </a:fill>
      </a:tcStyle>
    </a:firstRow>
    <a:neCell>
      <a:tcTxStyle/>
      <a:tcStyle>
        <a:tcBdr/>
      </a:tcStyle>
    </a:neCell>
    <a:nwCell>
      <a:tcTxStyle/>
      <a:tcStyle>
        <a:tcBdr/>
      </a:tcStyle>
    </a:nwCell>
  </a:tblStyle>
  <a:tblStyle styleId="{FB7AB369-42B2-474B-A170-90DA6B69CEED}" styleName="Table_2">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0BF6CA1E-76A5-4D3F-BB67-1285B08E9D0A}" styleName="Table_3">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6E6"/>
          </a:solidFill>
        </a:fill>
      </a:tcStyle>
    </a:wholeTbl>
    <a:band1H>
      <a:tcTxStyle/>
      <a:tcStyle>
        <a:tcBdr/>
        <a:fill>
          <a:solidFill>
            <a:srgbClr val="CACACA"/>
          </a:solidFill>
        </a:fill>
      </a:tcStyle>
    </a:band1H>
    <a:band2H>
      <a:tcTxStyle/>
      <a:tcStyle>
        <a:tcBdr/>
      </a:tcStyle>
    </a:band2H>
    <a:band1V>
      <a:tcTxStyle/>
      <a:tcStyle>
        <a:tcBdr/>
        <a:fill>
          <a:solidFill>
            <a:srgbClr val="CACACA"/>
          </a:solidFill>
        </a:fill>
      </a:tcStyle>
    </a:band1V>
    <a:band2V>
      <a:tcTxStyle/>
      <a:tcStyle>
        <a:tcBdr/>
      </a:tcStyle>
    </a:band2V>
    <a:lastCol>
      <a:tcTxStyle b="on" i="off">
        <a:font>
          <a:latin typeface="Arial"/>
          <a:ea typeface="Arial"/>
          <a:cs typeface="Arial"/>
        </a:font>
        <a:schemeClr val="lt1"/>
      </a:tcTxStyle>
      <a:tcStyle>
        <a:tcBdr/>
        <a:fill>
          <a:solidFill>
            <a:schemeClr val="dk1"/>
          </a:solidFill>
        </a:fill>
      </a:tcStyle>
    </a:lastCol>
    <a:firstCol>
      <a:tcTxStyle b="on" i="off">
        <a:font>
          <a:latin typeface="Arial"/>
          <a:ea typeface="Arial"/>
          <a:cs typeface="Arial"/>
        </a:font>
        <a:schemeClr val="lt1"/>
      </a:tcTxStyle>
      <a:tcStyle>
        <a:tcBdr/>
        <a:fill>
          <a:solidFill>
            <a:schemeClr val="dk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a:tcStyle>
        <a:tcBdr/>
      </a:tcStyle>
    </a:neCell>
    <a:nwCell>
      <a:tcTxStyle/>
      <a:tcStyle>
        <a:tcBdr/>
      </a:tcStyle>
    </a:nwCell>
  </a:tblStyle>
  <a:tblStyle styleId="{D4851C85-9959-4146-9114-FA1624AE641D}" styleName="Table_4">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tcStyle>
        <a:tcBdr/>
      </a:tcStyle>
    </a:lastCol>
    <a:firstCol>
      <a:tcTxStyle b="on" i="off"/>
      <a:tcStyle>
        <a:tcBdr/>
      </a:tcStyle>
    </a:firstCol>
    <a:lastRow>
      <a:tcTxStyle b="on" i="off"/>
      <a:tcStyle>
        <a:tcBdr>
          <a:top>
            <a:ln w="50800" cap="flat" cmpd="sng">
              <a:solidFill>
                <a:schemeClr val="dk1"/>
              </a:solidFill>
              <a:prstDash val="solid"/>
              <a:round/>
              <a:headEnd type="none" w="sm" len="sm"/>
              <a:tailEnd type="none" w="sm" len="sm"/>
            </a:ln>
          </a:top>
        </a:tcBdr>
        <a:fill>
          <a:solidFill>
            <a:srgbClr val="E8EBF5"/>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fill>
          <a:solidFill>
            <a:schemeClr val="accent2"/>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774" autoAdjust="0"/>
    <p:restoredTop sz="55014" autoAdjust="0"/>
  </p:normalViewPr>
  <p:slideViewPr>
    <p:cSldViewPr snapToGrid="0">
      <p:cViewPr varScale="1">
        <p:scale>
          <a:sx n="57" d="100"/>
          <a:sy n="57" d="100"/>
        </p:scale>
        <p:origin x="1794" y="66"/>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63" Type="http://customschemas.google.com/relationships/presentationmetadata" Target="metadata"/><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commentAuthors" Target="commentAuthors.xml"/><Relationship Id="rId69"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7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6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modSld modNotesMaster">
      <pc:chgData name="Baskerville, Kristin (CDC/GHC/DGHP)" userId="e5846ad4-249e-4a35-baa4-77ba58151c68" providerId="ADAL" clId="{613EFEC5-BEAB-4681-8F18-22D7E4BC25F2}" dt="2025-11-21T20:31:52.765" v="1"/>
      <pc:docMkLst>
        <pc:docMk/>
      </pc:docMkLst>
      <pc:sldChg chg="modNotes">
        <pc:chgData name="Baskerville, Kristin (CDC/GHC/DGHP)" userId="e5846ad4-249e-4a35-baa4-77ba58151c68" providerId="ADAL" clId="{613EFEC5-BEAB-4681-8F18-22D7E4BC25F2}" dt="2025-11-21T20:31:52.765" v="1"/>
        <pc:sldMkLst>
          <pc:docMk/>
          <pc:sldMk cId="0" sldId="256"/>
        </pc:sldMkLst>
      </pc:sldChg>
      <pc:sldChg chg="modNotes">
        <pc:chgData name="Baskerville, Kristin (CDC/GHC/DGHP)" userId="e5846ad4-249e-4a35-baa4-77ba58151c68" providerId="ADAL" clId="{613EFEC5-BEAB-4681-8F18-22D7E4BC25F2}" dt="2025-11-21T20:31:52.765" v="1"/>
        <pc:sldMkLst>
          <pc:docMk/>
          <pc:sldMk cId="0" sldId="257"/>
        </pc:sldMkLst>
      </pc:sldChg>
      <pc:sldChg chg="modNotes">
        <pc:chgData name="Baskerville, Kristin (CDC/GHC/DGHP)" userId="e5846ad4-249e-4a35-baa4-77ba58151c68" providerId="ADAL" clId="{613EFEC5-BEAB-4681-8F18-22D7E4BC25F2}" dt="2025-11-21T20:31:52.765" v="1"/>
        <pc:sldMkLst>
          <pc:docMk/>
          <pc:sldMk cId="0" sldId="258"/>
        </pc:sldMkLst>
      </pc:sldChg>
      <pc:sldChg chg="modNotes">
        <pc:chgData name="Baskerville, Kristin (CDC/GHC/DGHP)" userId="e5846ad4-249e-4a35-baa4-77ba58151c68" providerId="ADAL" clId="{613EFEC5-BEAB-4681-8F18-22D7E4BC25F2}" dt="2025-11-21T20:31:52.765" v="1"/>
        <pc:sldMkLst>
          <pc:docMk/>
          <pc:sldMk cId="0" sldId="259"/>
        </pc:sldMkLst>
      </pc:sldChg>
      <pc:sldChg chg="modNotes">
        <pc:chgData name="Baskerville, Kristin (CDC/GHC/DGHP)" userId="e5846ad4-249e-4a35-baa4-77ba58151c68" providerId="ADAL" clId="{613EFEC5-BEAB-4681-8F18-22D7E4BC25F2}" dt="2025-11-21T20:31:52.765" v="1"/>
        <pc:sldMkLst>
          <pc:docMk/>
          <pc:sldMk cId="0" sldId="260"/>
        </pc:sldMkLst>
      </pc:sldChg>
      <pc:sldChg chg="modNotes">
        <pc:chgData name="Baskerville, Kristin (CDC/GHC/DGHP)" userId="e5846ad4-249e-4a35-baa4-77ba58151c68" providerId="ADAL" clId="{613EFEC5-BEAB-4681-8F18-22D7E4BC25F2}" dt="2025-11-21T20:31:52.765" v="1"/>
        <pc:sldMkLst>
          <pc:docMk/>
          <pc:sldMk cId="0" sldId="261"/>
        </pc:sldMkLst>
      </pc:sldChg>
      <pc:sldChg chg="modNotes">
        <pc:chgData name="Baskerville, Kristin (CDC/GHC/DGHP)" userId="e5846ad4-249e-4a35-baa4-77ba58151c68" providerId="ADAL" clId="{613EFEC5-BEAB-4681-8F18-22D7E4BC25F2}" dt="2025-11-21T20:31:52.765" v="1"/>
        <pc:sldMkLst>
          <pc:docMk/>
          <pc:sldMk cId="0" sldId="262"/>
        </pc:sldMkLst>
      </pc:sldChg>
      <pc:sldChg chg="modNotes">
        <pc:chgData name="Baskerville, Kristin (CDC/GHC/DGHP)" userId="e5846ad4-249e-4a35-baa4-77ba58151c68" providerId="ADAL" clId="{613EFEC5-BEAB-4681-8F18-22D7E4BC25F2}" dt="2025-11-21T20:31:52.765" v="1"/>
        <pc:sldMkLst>
          <pc:docMk/>
          <pc:sldMk cId="0" sldId="263"/>
        </pc:sldMkLst>
      </pc:sldChg>
      <pc:sldChg chg="modNotes">
        <pc:chgData name="Baskerville, Kristin (CDC/GHC/DGHP)" userId="e5846ad4-249e-4a35-baa4-77ba58151c68" providerId="ADAL" clId="{613EFEC5-BEAB-4681-8F18-22D7E4BC25F2}" dt="2025-11-21T20:31:52.765" v="1"/>
        <pc:sldMkLst>
          <pc:docMk/>
          <pc:sldMk cId="0" sldId="264"/>
        </pc:sldMkLst>
      </pc:sldChg>
      <pc:sldChg chg="modNotes">
        <pc:chgData name="Baskerville, Kristin (CDC/GHC/DGHP)" userId="e5846ad4-249e-4a35-baa4-77ba58151c68" providerId="ADAL" clId="{613EFEC5-BEAB-4681-8F18-22D7E4BC25F2}" dt="2025-11-21T20:31:52.765" v="1"/>
        <pc:sldMkLst>
          <pc:docMk/>
          <pc:sldMk cId="0" sldId="265"/>
        </pc:sldMkLst>
      </pc:sldChg>
      <pc:sldChg chg="modNotes">
        <pc:chgData name="Baskerville, Kristin (CDC/GHC/DGHP)" userId="e5846ad4-249e-4a35-baa4-77ba58151c68" providerId="ADAL" clId="{613EFEC5-BEAB-4681-8F18-22D7E4BC25F2}" dt="2025-11-21T20:31:52.765" v="1"/>
        <pc:sldMkLst>
          <pc:docMk/>
          <pc:sldMk cId="0" sldId="266"/>
        </pc:sldMkLst>
      </pc:sldChg>
      <pc:sldChg chg="modNotes">
        <pc:chgData name="Baskerville, Kristin (CDC/GHC/DGHP)" userId="e5846ad4-249e-4a35-baa4-77ba58151c68" providerId="ADAL" clId="{613EFEC5-BEAB-4681-8F18-22D7E4BC25F2}" dt="2025-11-21T20:31:52.765" v="1"/>
        <pc:sldMkLst>
          <pc:docMk/>
          <pc:sldMk cId="0" sldId="267"/>
        </pc:sldMkLst>
      </pc:sldChg>
      <pc:sldChg chg="modNotes">
        <pc:chgData name="Baskerville, Kristin (CDC/GHC/DGHP)" userId="e5846ad4-249e-4a35-baa4-77ba58151c68" providerId="ADAL" clId="{613EFEC5-BEAB-4681-8F18-22D7E4BC25F2}" dt="2025-11-21T20:31:52.765" v="1"/>
        <pc:sldMkLst>
          <pc:docMk/>
          <pc:sldMk cId="0" sldId="268"/>
        </pc:sldMkLst>
      </pc:sldChg>
      <pc:sldChg chg="modNotes">
        <pc:chgData name="Baskerville, Kristin (CDC/GHC/DGHP)" userId="e5846ad4-249e-4a35-baa4-77ba58151c68" providerId="ADAL" clId="{613EFEC5-BEAB-4681-8F18-22D7E4BC25F2}" dt="2025-11-21T20:31:52.765" v="1"/>
        <pc:sldMkLst>
          <pc:docMk/>
          <pc:sldMk cId="0" sldId="269"/>
        </pc:sldMkLst>
      </pc:sldChg>
      <pc:sldChg chg="modNotes">
        <pc:chgData name="Baskerville, Kristin (CDC/GHC/DGHP)" userId="e5846ad4-249e-4a35-baa4-77ba58151c68" providerId="ADAL" clId="{613EFEC5-BEAB-4681-8F18-22D7E4BC25F2}" dt="2025-11-21T20:31:52.765" v="1"/>
        <pc:sldMkLst>
          <pc:docMk/>
          <pc:sldMk cId="0" sldId="270"/>
        </pc:sldMkLst>
      </pc:sldChg>
      <pc:sldChg chg="modNotes">
        <pc:chgData name="Baskerville, Kristin (CDC/GHC/DGHP)" userId="e5846ad4-249e-4a35-baa4-77ba58151c68" providerId="ADAL" clId="{613EFEC5-BEAB-4681-8F18-22D7E4BC25F2}" dt="2025-11-21T20:31:52.765" v="1"/>
        <pc:sldMkLst>
          <pc:docMk/>
          <pc:sldMk cId="0" sldId="271"/>
        </pc:sldMkLst>
      </pc:sldChg>
      <pc:sldChg chg="modNotes">
        <pc:chgData name="Baskerville, Kristin (CDC/GHC/DGHP)" userId="e5846ad4-249e-4a35-baa4-77ba58151c68" providerId="ADAL" clId="{613EFEC5-BEAB-4681-8F18-22D7E4BC25F2}" dt="2025-11-21T20:31:52.765" v="1"/>
        <pc:sldMkLst>
          <pc:docMk/>
          <pc:sldMk cId="0" sldId="272"/>
        </pc:sldMkLst>
      </pc:sldChg>
      <pc:sldChg chg="modNotes">
        <pc:chgData name="Baskerville, Kristin (CDC/GHC/DGHP)" userId="e5846ad4-249e-4a35-baa4-77ba58151c68" providerId="ADAL" clId="{613EFEC5-BEAB-4681-8F18-22D7E4BC25F2}" dt="2025-11-21T20:31:52.765" v="1"/>
        <pc:sldMkLst>
          <pc:docMk/>
          <pc:sldMk cId="0" sldId="273"/>
        </pc:sldMkLst>
      </pc:sldChg>
      <pc:sldChg chg="modNotes">
        <pc:chgData name="Baskerville, Kristin (CDC/GHC/DGHP)" userId="e5846ad4-249e-4a35-baa4-77ba58151c68" providerId="ADAL" clId="{613EFEC5-BEAB-4681-8F18-22D7E4BC25F2}" dt="2025-11-21T20:31:52.765" v="1"/>
        <pc:sldMkLst>
          <pc:docMk/>
          <pc:sldMk cId="0" sldId="274"/>
        </pc:sldMkLst>
      </pc:sldChg>
      <pc:sldChg chg="modNotes">
        <pc:chgData name="Baskerville, Kristin (CDC/GHC/DGHP)" userId="e5846ad4-249e-4a35-baa4-77ba58151c68" providerId="ADAL" clId="{613EFEC5-BEAB-4681-8F18-22D7E4BC25F2}" dt="2025-11-21T20:31:52.765" v="1"/>
        <pc:sldMkLst>
          <pc:docMk/>
          <pc:sldMk cId="0" sldId="275"/>
        </pc:sldMkLst>
      </pc:sldChg>
      <pc:sldChg chg="modNotes">
        <pc:chgData name="Baskerville, Kristin (CDC/GHC/DGHP)" userId="e5846ad4-249e-4a35-baa4-77ba58151c68" providerId="ADAL" clId="{613EFEC5-BEAB-4681-8F18-22D7E4BC25F2}" dt="2025-11-21T20:31:52.765" v="1"/>
        <pc:sldMkLst>
          <pc:docMk/>
          <pc:sldMk cId="0" sldId="276"/>
        </pc:sldMkLst>
      </pc:sldChg>
      <pc:sldChg chg="modNotes">
        <pc:chgData name="Baskerville, Kristin (CDC/GHC/DGHP)" userId="e5846ad4-249e-4a35-baa4-77ba58151c68" providerId="ADAL" clId="{613EFEC5-BEAB-4681-8F18-22D7E4BC25F2}" dt="2025-11-21T20:31:52.765" v="1"/>
        <pc:sldMkLst>
          <pc:docMk/>
          <pc:sldMk cId="0" sldId="277"/>
        </pc:sldMkLst>
      </pc:sldChg>
      <pc:sldChg chg="modNotes">
        <pc:chgData name="Baskerville, Kristin (CDC/GHC/DGHP)" userId="e5846ad4-249e-4a35-baa4-77ba58151c68" providerId="ADAL" clId="{613EFEC5-BEAB-4681-8F18-22D7E4BC25F2}" dt="2025-11-21T20:31:52.765" v="1"/>
        <pc:sldMkLst>
          <pc:docMk/>
          <pc:sldMk cId="0" sldId="278"/>
        </pc:sldMkLst>
      </pc:sldChg>
      <pc:sldChg chg="modNotes">
        <pc:chgData name="Baskerville, Kristin (CDC/GHC/DGHP)" userId="e5846ad4-249e-4a35-baa4-77ba58151c68" providerId="ADAL" clId="{613EFEC5-BEAB-4681-8F18-22D7E4BC25F2}" dt="2025-11-21T20:31:52.765" v="1"/>
        <pc:sldMkLst>
          <pc:docMk/>
          <pc:sldMk cId="0" sldId="279"/>
        </pc:sldMkLst>
      </pc:sldChg>
      <pc:sldChg chg="modNotes">
        <pc:chgData name="Baskerville, Kristin (CDC/GHC/DGHP)" userId="e5846ad4-249e-4a35-baa4-77ba58151c68" providerId="ADAL" clId="{613EFEC5-BEAB-4681-8F18-22D7E4BC25F2}" dt="2025-11-21T20:31:52.765" v="1"/>
        <pc:sldMkLst>
          <pc:docMk/>
          <pc:sldMk cId="0" sldId="280"/>
        </pc:sldMkLst>
      </pc:sldChg>
      <pc:sldChg chg="modNotes">
        <pc:chgData name="Baskerville, Kristin (CDC/GHC/DGHP)" userId="e5846ad4-249e-4a35-baa4-77ba58151c68" providerId="ADAL" clId="{613EFEC5-BEAB-4681-8F18-22D7E4BC25F2}" dt="2025-11-21T20:31:52.765" v="1"/>
        <pc:sldMkLst>
          <pc:docMk/>
          <pc:sldMk cId="0" sldId="281"/>
        </pc:sldMkLst>
      </pc:sldChg>
      <pc:sldChg chg="modNotes">
        <pc:chgData name="Baskerville, Kristin (CDC/GHC/DGHP)" userId="e5846ad4-249e-4a35-baa4-77ba58151c68" providerId="ADAL" clId="{613EFEC5-BEAB-4681-8F18-22D7E4BC25F2}" dt="2025-11-21T20:31:52.765" v="1"/>
        <pc:sldMkLst>
          <pc:docMk/>
          <pc:sldMk cId="0" sldId="282"/>
        </pc:sldMkLst>
      </pc:sldChg>
      <pc:sldChg chg="modNotes">
        <pc:chgData name="Baskerville, Kristin (CDC/GHC/DGHP)" userId="e5846ad4-249e-4a35-baa4-77ba58151c68" providerId="ADAL" clId="{613EFEC5-BEAB-4681-8F18-22D7E4BC25F2}" dt="2025-11-21T20:31:52.765" v="1"/>
        <pc:sldMkLst>
          <pc:docMk/>
          <pc:sldMk cId="0" sldId="283"/>
        </pc:sldMkLst>
      </pc:sldChg>
      <pc:sldChg chg="modNotes">
        <pc:chgData name="Baskerville, Kristin (CDC/GHC/DGHP)" userId="e5846ad4-249e-4a35-baa4-77ba58151c68" providerId="ADAL" clId="{613EFEC5-BEAB-4681-8F18-22D7E4BC25F2}" dt="2025-11-21T20:31:52.765" v="1"/>
        <pc:sldMkLst>
          <pc:docMk/>
          <pc:sldMk cId="0" sldId="284"/>
        </pc:sldMkLst>
      </pc:sldChg>
      <pc:sldChg chg="modNotes">
        <pc:chgData name="Baskerville, Kristin (CDC/GHC/DGHP)" userId="e5846ad4-249e-4a35-baa4-77ba58151c68" providerId="ADAL" clId="{613EFEC5-BEAB-4681-8F18-22D7E4BC25F2}" dt="2025-11-21T20:31:52.765" v="1"/>
        <pc:sldMkLst>
          <pc:docMk/>
          <pc:sldMk cId="0" sldId="285"/>
        </pc:sldMkLst>
      </pc:sldChg>
      <pc:sldChg chg="modNotes">
        <pc:chgData name="Baskerville, Kristin (CDC/GHC/DGHP)" userId="e5846ad4-249e-4a35-baa4-77ba58151c68" providerId="ADAL" clId="{613EFEC5-BEAB-4681-8F18-22D7E4BC25F2}" dt="2025-11-21T20:31:52.765" v="1"/>
        <pc:sldMkLst>
          <pc:docMk/>
          <pc:sldMk cId="0" sldId="286"/>
        </pc:sldMkLst>
      </pc:sldChg>
      <pc:sldChg chg="modNotes">
        <pc:chgData name="Baskerville, Kristin (CDC/GHC/DGHP)" userId="e5846ad4-249e-4a35-baa4-77ba58151c68" providerId="ADAL" clId="{613EFEC5-BEAB-4681-8F18-22D7E4BC25F2}" dt="2025-11-21T20:31:52.765" v="1"/>
        <pc:sldMkLst>
          <pc:docMk/>
          <pc:sldMk cId="0" sldId="287"/>
        </pc:sldMkLst>
      </pc:sldChg>
      <pc:sldChg chg="modNotes">
        <pc:chgData name="Baskerville, Kristin (CDC/GHC/DGHP)" userId="e5846ad4-249e-4a35-baa4-77ba58151c68" providerId="ADAL" clId="{613EFEC5-BEAB-4681-8F18-22D7E4BC25F2}" dt="2025-11-21T20:31:52.765" v="1"/>
        <pc:sldMkLst>
          <pc:docMk/>
          <pc:sldMk cId="0" sldId="288"/>
        </pc:sldMkLst>
      </pc:sldChg>
      <pc:sldChg chg="modNotes">
        <pc:chgData name="Baskerville, Kristin (CDC/GHC/DGHP)" userId="e5846ad4-249e-4a35-baa4-77ba58151c68" providerId="ADAL" clId="{613EFEC5-BEAB-4681-8F18-22D7E4BC25F2}" dt="2025-11-21T20:31:52.765" v="1"/>
        <pc:sldMkLst>
          <pc:docMk/>
          <pc:sldMk cId="0" sldId="289"/>
        </pc:sldMkLst>
      </pc:sldChg>
      <pc:sldChg chg="modNotes">
        <pc:chgData name="Baskerville, Kristin (CDC/GHC/DGHP)" userId="e5846ad4-249e-4a35-baa4-77ba58151c68" providerId="ADAL" clId="{613EFEC5-BEAB-4681-8F18-22D7E4BC25F2}" dt="2025-11-21T20:31:52.765" v="1"/>
        <pc:sldMkLst>
          <pc:docMk/>
          <pc:sldMk cId="0" sldId="290"/>
        </pc:sldMkLst>
      </pc:sldChg>
      <pc:sldChg chg="modNotes">
        <pc:chgData name="Baskerville, Kristin (CDC/GHC/DGHP)" userId="e5846ad4-249e-4a35-baa4-77ba58151c68" providerId="ADAL" clId="{613EFEC5-BEAB-4681-8F18-22D7E4BC25F2}" dt="2025-11-21T20:31:52.765" v="1"/>
        <pc:sldMkLst>
          <pc:docMk/>
          <pc:sldMk cId="0" sldId="291"/>
        </pc:sldMkLst>
      </pc:sldChg>
      <pc:sldChg chg="modNotes">
        <pc:chgData name="Baskerville, Kristin (CDC/GHC/DGHP)" userId="e5846ad4-249e-4a35-baa4-77ba58151c68" providerId="ADAL" clId="{613EFEC5-BEAB-4681-8F18-22D7E4BC25F2}" dt="2025-11-21T20:31:52.765" v="1"/>
        <pc:sldMkLst>
          <pc:docMk/>
          <pc:sldMk cId="0" sldId="292"/>
        </pc:sldMkLst>
      </pc:sldChg>
      <pc:sldChg chg="modNotes">
        <pc:chgData name="Baskerville, Kristin (CDC/GHC/DGHP)" userId="e5846ad4-249e-4a35-baa4-77ba58151c68" providerId="ADAL" clId="{613EFEC5-BEAB-4681-8F18-22D7E4BC25F2}" dt="2025-11-21T20:31:52.765" v="1"/>
        <pc:sldMkLst>
          <pc:docMk/>
          <pc:sldMk cId="0" sldId="293"/>
        </pc:sldMkLst>
      </pc:sldChg>
      <pc:sldChg chg="modNotes">
        <pc:chgData name="Baskerville, Kristin (CDC/GHC/DGHP)" userId="e5846ad4-249e-4a35-baa4-77ba58151c68" providerId="ADAL" clId="{613EFEC5-BEAB-4681-8F18-22D7E4BC25F2}" dt="2025-11-21T20:31:52.765" v="1"/>
        <pc:sldMkLst>
          <pc:docMk/>
          <pc:sldMk cId="0" sldId="294"/>
        </pc:sldMkLst>
      </pc:sldChg>
      <pc:sldChg chg="modNotes">
        <pc:chgData name="Baskerville, Kristin (CDC/GHC/DGHP)" userId="e5846ad4-249e-4a35-baa4-77ba58151c68" providerId="ADAL" clId="{613EFEC5-BEAB-4681-8F18-22D7E4BC25F2}" dt="2025-11-21T20:31:52.765" v="1"/>
        <pc:sldMkLst>
          <pc:docMk/>
          <pc:sldMk cId="0" sldId="295"/>
        </pc:sldMkLst>
      </pc:sldChg>
      <pc:sldChg chg="modNotes">
        <pc:chgData name="Baskerville, Kristin (CDC/GHC/DGHP)" userId="e5846ad4-249e-4a35-baa4-77ba58151c68" providerId="ADAL" clId="{613EFEC5-BEAB-4681-8F18-22D7E4BC25F2}" dt="2025-11-21T20:31:52.765" v="1"/>
        <pc:sldMkLst>
          <pc:docMk/>
          <pc:sldMk cId="0" sldId="296"/>
        </pc:sldMkLst>
      </pc:sldChg>
      <pc:sldChg chg="modNotes">
        <pc:chgData name="Baskerville, Kristin (CDC/GHC/DGHP)" userId="e5846ad4-249e-4a35-baa4-77ba58151c68" providerId="ADAL" clId="{613EFEC5-BEAB-4681-8F18-22D7E4BC25F2}" dt="2025-11-21T20:31:52.765" v="1"/>
        <pc:sldMkLst>
          <pc:docMk/>
          <pc:sldMk cId="0" sldId="297"/>
        </pc:sldMkLst>
      </pc:sldChg>
      <pc:sldChg chg="modNotes">
        <pc:chgData name="Baskerville, Kristin (CDC/GHC/DGHP)" userId="e5846ad4-249e-4a35-baa4-77ba58151c68" providerId="ADAL" clId="{613EFEC5-BEAB-4681-8F18-22D7E4BC25F2}" dt="2025-11-21T20:31:52.765" v="1"/>
        <pc:sldMkLst>
          <pc:docMk/>
          <pc:sldMk cId="0" sldId="298"/>
        </pc:sldMkLst>
      </pc:sldChg>
      <pc:sldChg chg="modNotes">
        <pc:chgData name="Baskerville, Kristin (CDC/GHC/DGHP)" userId="e5846ad4-249e-4a35-baa4-77ba58151c68" providerId="ADAL" clId="{613EFEC5-BEAB-4681-8F18-22D7E4BC25F2}" dt="2025-11-21T20:31:52.765" v="1"/>
        <pc:sldMkLst>
          <pc:docMk/>
          <pc:sldMk cId="0" sldId="299"/>
        </pc:sldMkLst>
      </pc:sldChg>
      <pc:sldChg chg="modSp mod modNotes">
        <pc:chgData name="Baskerville, Kristin (CDC/GHC/DGHP)" userId="e5846ad4-249e-4a35-baa4-77ba58151c68" providerId="ADAL" clId="{613EFEC5-BEAB-4681-8F18-22D7E4BC25F2}" dt="2025-11-21T20:31:52.765" v="1"/>
        <pc:sldMkLst>
          <pc:docMk/>
          <pc:sldMk cId="2453787095" sldId="300"/>
        </pc:sldMkLst>
        <pc:picChg chg="mod">
          <ac:chgData name="Baskerville, Kristin (CDC/GHC/DGHP)" userId="e5846ad4-249e-4a35-baa4-77ba58151c68" providerId="ADAL" clId="{613EFEC5-BEAB-4681-8F18-22D7E4BC25F2}" dt="2025-11-20T19:08:16.023" v="0" actId="1076"/>
          <ac:picMkLst>
            <pc:docMk/>
            <pc:sldMk cId="2453787095" sldId="300"/>
            <ac:picMk id="3" creationId="{F5B69BB9-C525-2FC3-ED8F-7572A04FD59D}"/>
          </ac:picMkLst>
        </pc:picChg>
      </pc:sldChg>
    </pc:docChg>
  </pc:docChgLst>
  <pc:docChgLst>
    <pc:chgData name="Baskerville, Kristin (CDC/GHC/DGHP)" userId="e5846ad4-249e-4a35-baa4-77ba58151c68" providerId="ADAL" clId="{19B4A6DF-010F-4037-A1E2-83A8519C72FE}"/>
    <pc:docChg chg="undo redo custSel addSld modSld sldOrd modMainMaster">
      <pc:chgData name="Baskerville, Kristin (CDC/GHC/DGHP)" userId="e5846ad4-249e-4a35-baa4-77ba58151c68" providerId="ADAL" clId="{19B4A6DF-010F-4037-A1E2-83A8519C72FE}" dt="2025-06-13T03:28:47.527" v="2072"/>
      <pc:docMkLst>
        <pc:docMk/>
      </pc:docMkLst>
      <pc:sldChg chg="modSp mod modNotesTx">
        <pc:chgData name="Baskerville, Kristin (CDC/GHC/DGHP)" userId="e5846ad4-249e-4a35-baa4-77ba58151c68" providerId="ADAL" clId="{19B4A6DF-010F-4037-A1E2-83A8519C72FE}" dt="2025-06-12T17:22:56.651" v="1428" actId="6549"/>
        <pc:sldMkLst>
          <pc:docMk/>
          <pc:sldMk cId="0" sldId="256"/>
        </pc:sldMkLst>
      </pc:sldChg>
      <pc:sldChg chg="modNotesTx">
        <pc:chgData name="Baskerville, Kristin (CDC/GHC/DGHP)" userId="e5846ad4-249e-4a35-baa4-77ba58151c68" providerId="ADAL" clId="{19B4A6DF-010F-4037-A1E2-83A8519C72FE}" dt="2025-06-10T14:01:12.565" v="53" actId="790"/>
        <pc:sldMkLst>
          <pc:docMk/>
          <pc:sldMk cId="0" sldId="257"/>
        </pc:sldMkLst>
      </pc:sldChg>
      <pc:sldChg chg="modSp mod modNotesTx">
        <pc:chgData name="Baskerville, Kristin (CDC/GHC/DGHP)" userId="e5846ad4-249e-4a35-baa4-77ba58151c68" providerId="ADAL" clId="{19B4A6DF-010F-4037-A1E2-83A8519C72FE}" dt="2025-06-10T14:55:22.979" v="695" actId="790"/>
        <pc:sldMkLst>
          <pc:docMk/>
          <pc:sldMk cId="0" sldId="258"/>
        </pc:sldMkLst>
      </pc:sldChg>
      <pc:sldChg chg="modSp mod modNotesTx">
        <pc:chgData name="Baskerville, Kristin (CDC/GHC/DGHP)" userId="e5846ad4-249e-4a35-baa4-77ba58151c68" providerId="ADAL" clId="{19B4A6DF-010F-4037-A1E2-83A8519C72FE}" dt="2025-06-10T14:55:32.293" v="696" actId="790"/>
        <pc:sldMkLst>
          <pc:docMk/>
          <pc:sldMk cId="0" sldId="259"/>
        </pc:sldMkLst>
      </pc:sldChg>
      <pc:sldChg chg="addSp delSp modSp mod modNotesTx">
        <pc:chgData name="Baskerville, Kristin (CDC/GHC/DGHP)" userId="e5846ad4-249e-4a35-baa4-77ba58151c68" providerId="ADAL" clId="{19B4A6DF-010F-4037-A1E2-83A8519C72FE}" dt="2025-06-13T02:05:49.636" v="1570" actId="1076"/>
        <pc:sldMkLst>
          <pc:docMk/>
          <pc:sldMk cId="0" sldId="260"/>
        </pc:sldMkLst>
      </pc:sldChg>
      <pc:sldChg chg="addSp delSp modSp mod modNotesTx">
        <pc:chgData name="Baskerville, Kristin (CDC/GHC/DGHP)" userId="e5846ad4-249e-4a35-baa4-77ba58151c68" providerId="ADAL" clId="{19B4A6DF-010F-4037-A1E2-83A8519C72FE}" dt="2025-06-13T02:09:27.008" v="1600" actId="1035"/>
        <pc:sldMkLst>
          <pc:docMk/>
          <pc:sldMk cId="0" sldId="261"/>
        </pc:sldMkLst>
      </pc:sldChg>
      <pc:sldChg chg="addSp delSp modSp mod delAnim modAnim modNotesTx">
        <pc:chgData name="Baskerville, Kristin (CDC/GHC/DGHP)" userId="e5846ad4-249e-4a35-baa4-77ba58151c68" providerId="ADAL" clId="{19B4A6DF-010F-4037-A1E2-83A8519C72FE}" dt="2025-06-13T03:08:27.587" v="1981"/>
        <pc:sldMkLst>
          <pc:docMk/>
          <pc:sldMk cId="0" sldId="262"/>
        </pc:sldMkLst>
      </pc:sldChg>
      <pc:sldChg chg="addSp delSp modSp mod modNotesTx">
        <pc:chgData name="Baskerville, Kristin (CDC/GHC/DGHP)" userId="e5846ad4-249e-4a35-baa4-77ba58151c68" providerId="ADAL" clId="{19B4A6DF-010F-4037-A1E2-83A8519C72FE}" dt="2025-06-13T02:14:02.575" v="1669" actId="1076"/>
        <pc:sldMkLst>
          <pc:docMk/>
          <pc:sldMk cId="0" sldId="263"/>
        </pc:sldMkLst>
      </pc:sldChg>
      <pc:sldChg chg="addSp delSp modSp mod modNotesTx">
        <pc:chgData name="Baskerville, Kristin (CDC/GHC/DGHP)" userId="e5846ad4-249e-4a35-baa4-77ba58151c68" providerId="ADAL" clId="{19B4A6DF-010F-4037-A1E2-83A8519C72FE}" dt="2025-06-13T02:16:17.163" v="1699" actId="1076"/>
        <pc:sldMkLst>
          <pc:docMk/>
          <pc:sldMk cId="0" sldId="264"/>
        </pc:sldMkLst>
      </pc:sldChg>
      <pc:sldChg chg="addSp delSp modSp mod modNotesTx">
        <pc:chgData name="Baskerville, Kristin (CDC/GHC/DGHP)" userId="e5846ad4-249e-4a35-baa4-77ba58151c68" providerId="ADAL" clId="{19B4A6DF-010F-4037-A1E2-83A8519C72FE}" dt="2025-06-13T02:20:42.125" v="1790" actId="1037"/>
        <pc:sldMkLst>
          <pc:docMk/>
          <pc:sldMk cId="0" sldId="265"/>
        </pc:sldMkLst>
      </pc:sldChg>
      <pc:sldChg chg="modSp mod modNotesTx">
        <pc:chgData name="Baskerville, Kristin (CDC/GHC/DGHP)" userId="e5846ad4-249e-4a35-baa4-77ba58151c68" providerId="ADAL" clId="{19B4A6DF-010F-4037-A1E2-83A8519C72FE}" dt="2025-06-10T15:07:37.874" v="766" actId="14100"/>
        <pc:sldMkLst>
          <pc:docMk/>
          <pc:sldMk cId="0" sldId="266"/>
        </pc:sldMkLst>
      </pc:sldChg>
      <pc:sldChg chg="modSp mod modNotesTx">
        <pc:chgData name="Baskerville, Kristin (CDC/GHC/DGHP)" userId="e5846ad4-249e-4a35-baa4-77ba58151c68" providerId="ADAL" clId="{19B4A6DF-010F-4037-A1E2-83A8519C72FE}" dt="2025-06-10T15:07:59.784" v="769" actId="20577"/>
        <pc:sldMkLst>
          <pc:docMk/>
          <pc:sldMk cId="0" sldId="267"/>
        </pc:sldMkLst>
      </pc:sldChg>
      <pc:sldChg chg="modSp mod modNotesTx">
        <pc:chgData name="Baskerville, Kristin (CDC/GHC/DGHP)" userId="e5846ad4-249e-4a35-baa4-77ba58151c68" providerId="ADAL" clId="{19B4A6DF-010F-4037-A1E2-83A8519C72FE}" dt="2025-06-12T17:26:31.597" v="1434" actId="20577"/>
        <pc:sldMkLst>
          <pc:docMk/>
          <pc:sldMk cId="0" sldId="268"/>
        </pc:sldMkLst>
      </pc:sldChg>
      <pc:sldChg chg="modSp mod modNotesTx">
        <pc:chgData name="Baskerville, Kristin (CDC/GHC/DGHP)" userId="e5846ad4-249e-4a35-baa4-77ba58151c68" providerId="ADAL" clId="{19B4A6DF-010F-4037-A1E2-83A8519C72FE}" dt="2025-06-10T15:09:37.813" v="786" actId="2084"/>
        <pc:sldMkLst>
          <pc:docMk/>
          <pc:sldMk cId="0" sldId="269"/>
        </pc:sldMkLst>
      </pc:sldChg>
      <pc:sldChg chg="modSp mod modAnim modNotesTx">
        <pc:chgData name="Baskerville, Kristin (CDC/GHC/DGHP)" userId="e5846ad4-249e-4a35-baa4-77ba58151c68" providerId="ADAL" clId="{19B4A6DF-010F-4037-A1E2-83A8519C72FE}" dt="2025-06-13T03:10:59.663" v="1986"/>
        <pc:sldMkLst>
          <pc:docMk/>
          <pc:sldMk cId="0" sldId="270"/>
        </pc:sldMkLst>
      </pc:sldChg>
      <pc:sldChg chg="modSp mod modNotesTx">
        <pc:chgData name="Baskerville, Kristin (CDC/GHC/DGHP)" userId="e5846ad4-249e-4a35-baa4-77ba58151c68" providerId="ADAL" clId="{19B4A6DF-010F-4037-A1E2-83A8519C72FE}" dt="2025-06-13T02:58:33.788" v="1956" actId="20577"/>
        <pc:sldMkLst>
          <pc:docMk/>
          <pc:sldMk cId="0" sldId="271"/>
        </pc:sldMkLst>
      </pc:sldChg>
      <pc:sldChg chg="modSp mod modAnim modNotesTx">
        <pc:chgData name="Baskerville, Kristin (CDC/GHC/DGHP)" userId="e5846ad4-249e-4a35-baa4-77ba58151c68" providerId="ADAL" clId="{19B4A6DF-010F-4037-A1E2-83A8519C72FE}" dt="2025-06-13T03:12:18.963" v="1994"/>
        <pc:sldMkLst>
          <pc:docMk/>
          <pc:sldMk cId="0" sldId="272"/>
        </pc:sldMkLst>
      </pc:sldChg>
      <pc:sldChg chg="addSp delSp modSp mod modAnim modNotesTx">
        <pc:chgData name="Baskerville, Kristin (CDC/GHC/DGHP)" userId="e5846ad4-249e-4a35-baa4-77ba58151c68" providerId="ADAL" clId="{19B4A6DF-010F-4037-A1E2-83A8519C72FE}" dt="2025-06-13T03:13:37.239" v="2002"/>
        <pc:sldMkLst>
          <pc:docMk/>
          <pc:sldMk cId="0" sldId="273"/>
        </pc:sldMkLst>
      </pc:sldChg>
      <pc:sldChg chg="modSp mod modAnim modNotesTx">
        <pc:chgData name="Baskerville, Kristin (CDC/GHC/DGHP)" userId="e5846ad4-249e-4a35-baa4-77ba58151c68" providerId="ADAL" clId="{19B4A6DF-010F-4037-A1E2-83A8519C72FE}" dt="2025-06-13T03:16:05.045" v="2010" actId="1076"/>
        <pc:sldMkLst>
          <pc:docMk/>
          <pc:sldMk cId="0" sldId="274"/>
        </pc:sldMkLst>
      </pc:sldChg>
      <pc:sldChg chg="modSp mod modNotesTx">
        <pc:chgData name="Baskerville, Kristin (CDC/GHC/DGHP)" userId="e5846ad4-249e-4a35-baa4-77ba58151c68" providerId="ADAL" clId="{19B4A6DF-010F-4037-A1E2-83A8519C72FE}" dt="2025-06-10T15:20:28.312" v="887" actId="790"/>
        <pc:sldMkLst>
          <pc:docMk/>
          <pc:sldMk cId="0" sldId="275"/>
        </pc:sldMkLst>
      </pc:sldChg>
      <pc:sldChg chg="modSp mod modAnim modNotesTx">
        <pc:chgData name="Baskerville, Kristin (CDC/GHC/DGHP)" userId="e5846ad4-249e-4a35-baa4-77ba58151c68" providerId="ADAL" clId="{19B4A6DF-010F-4037-A1E2-83A8519C72FE}" dt="2025-06-13T03:17:21.519" v="2018"/>
        <pc:sldMkLst>
          <pc:docMk/>
          <pc:sldMk cId="0" sldId="276"/>
        </pc:sldMkLst>
      </pc:sldChg>
      <pc:sldChg chg="addSp delSp modSp mod delAnim modAnim modNotesTx">
        <pc:chgData name="Baskerville, Kristin (CDC/GHC/DGHP)" userId="e5846ad4-249e-4a35-baa4-77ba58151c68" providerId="ADAL" clId="{19B4A6DF-010F-4037-A1E2-83A8519C72FE}" dt="2025-06-13T03:24:19.986" v="2043" actId="14100"/>
        <pc:sldMkLst>
          <pc:docMk/>
          <pc:sldMk cId="0" sldId="277"/>
        </pc:sldMkLst>
      </pc:sldChg>
      <pc:sldChg chg="modSp mod modAnim modNotesTx">
        <pc:chgData name="Baskerville, Kristin (CDC/GHC/DGHP)" userId="e5846ad4-249e-4a35-baa4-77ba58151c68" providerId="ADAL" clId="{19B4A6DF-010F-4037-A1E2-83A8519C72FE}" dt="2025-06-13T03:25:15.150" v="2045"/>
        <pc:sldMkLst>
          <pc:docMk/>
          <pc:sldMk cId="0" sldId="278"/>
        </pc:sldMkLst>
      </pc:sldChg>
      <pc:sldChg chg="addSp delSp modSp mod delAnim modAnim modNotesTx">
        <pc:chgData name="Baskerville, Kristin (CDC/GHC/DGHP)" userId="e5846ad4-249e-4a35-baa4-77ba58151c68" providerId="ADAL" clId="{19B4A6DF-010F-4037-A1E2-83A8519C72FE}" dt="2025-06-13T03:25:33.465" v="2047"/>
        <pc:sldMkLst>
          <pc:docMk/>
          <pc:sldMk cId="0" sldId="279"/>
        </pc:sldMkLst>
      </pc:sldChg>
      <pc:sldChg chg="modSp mod modAnim modNotesTx">
        <pc:chgData name="Baskerville, Kristin (CDC/GHC/DGHP)" userId="e5846ad4-249e-4a35-baa4-77ba58151c68" providerId="ADAL" clId="{19B4A6DF-010F-4037-A1E2-83A8519C72FE}" dt="2025-06-13T03:26:49.312" v="2058"/>
        <pc:sldMkLst>
          <pc:docMk/>
          <pc:sldMk cId="0" sldId="280"/>
        </pc:sldMkLst>
      </pc:sldChg>
      <pc:sldChg chg="modSp mod modNotesTx">
        <pc:chgData name="Baskerville, Kristin (CDC/GHC/DGHP)" userId="e5846ad4-249e-4a35-baa4-77ba58151c68" providerId="ADAL" clId="{19B4A6DF-010F-4037-A1E2-83A8519C72FE}" dt="2025-06-13T03:00:41.425" v="1974" actId="1582"/>
        <pc:sldMkLst>
          <pc:docMk/>
          <pc:sldMk cId="0" sldId="281"/>
        </pc:sldMkLst>
      </pc:sldChg>
      <pc:sldChg chg="addSp delSp modSp mod delAnim modAnim modNotesTx">
        <pc:chgData name="Baskerville, Kristin (CDC/GHC/DGHP)" userId="e5846ad4-249e-4a35-baa4-77ba58151c68" providerId="ADAL" clId="{19B4A6DF-010F-4037-A1E2-83A8519C72FE}" dt="2025-06-13T03:27:14.634" v="2061"/>
        <pc:sldMkLst>
          <pc:docMk/>
          <pc:sldMk cId="0" sldId="282"/>
        </pc:sldMkLst>
      </pc:sldChg>
      <pc:sldChg chg="modSp mod modAnim modNotesTx">
        <pc:chgData name="Baskerville, Kristin (CDC/GHC/DGHP)" userId="e5846ad4-249e-4a35-baa4-77ba58151c68" providerId="ADAL" clId="{19B4A6DF-010F-4037-A1E2-83A8519C72FE}" dt="2025-06-13T03:28:47.527" v="2072"/>
        <pc:sldMkLst>
          <pc:docMk/>
          <pc:sldMk cId="0" sldId="283"/>
        </pc:sldMkLst>
      </pc:sldChg>
      <pc:sldChg chg="modSp mod modNotesTx">
        <pc:chgData name="Baskerville, Kristin (CDC/GHC/DGHP)" userId="e5846ad4-249e-4a35-baa4-77ba58151c68" providerId="ADAL" clId="{19B4A6DF-010F-4037-A1E2-83A8519C72FE}" dt="2025-06-12T15:04:03.948" v="1178" actId="20577"/>
        <pc:sldMkLst>
          <pc:docMk/>
          <pc:sldMk cId="0" sldId="284"/>
        </pc:sldMkLst>
      </pc:sldChg>
      <pc:sldChg chg="addSp delSp modSp mod chgLayout modNotesTx">
        <pc:chgData name="Baskerville, Kristin (CDC/GHC/DGHP)" userId="e5846ad4-249e-4a35-baa4-77ba58151c68" providerId="ADAL" clId="{19B4A6DF-010F-4037-A1E2-83A8519C72FE}" dt="2025-06-10T15:32:03.560" v="1002" actId="790"/>
        <pc:sldMkLst>
          <pc:docMk/>
          <pc:sldMk cId="0" sldId="285"/>
        </pc:sldMkLst>
      </pc:sldChg>
      <pc:sldChg chg="modSp mod modNotesTx">
        <pc:chgData name="Baskerville, Kristin (CDC/GHC/DGHP)" userId="e5846ad4-249e-4a35-baa4-77ba58151c68" providerId="ADAL" clId="{19B4A6DF-010F-4037-A1E2-83A8519C72FE}" dt="2025-06-12T15:04:12.635" v="1185" actId="20577"/>
        <pc:sldMkLst>
          <pc:docMk/>
          <pc:sldMk cId="0" sldId="286"/>
        </pc:sldMkLst>
      </pc:sldChg>
      <pc:sldChg chg="addSp delSp modSp mod modNotesTx">
        <pc:chgData name="Baskerville, Kristin (CDC/GHC/DGHP)" userId="e5846ad4-249e-4a35-baa4-77ba58151c68" providerId="ADAL" clId="{19B4A6DF-010F-4037-A1E2-83A8519C72FE}" dt="2025-06-12T17:41:38.574" v="1563" actId="20577"/>
        <pc:sldMkLst>
          <pc:docMk/>
          <pc:sldMk cId="0" sldId="287"/>
        </pc:sldMkLst>
      </pc:sldChg>
      <pc:sldChg chg="modSp mod modNotesTx">
        <pc:chgData name="Baskerville, Kristin (CDC/GHC/DGHP)" userId="e5846ad4-249e-4a35-baa4-77ba58151c68" providerId="ADAL" clId="{19B4A6DF-010F-4037-A1E2-83A8519C72FE}" dt="2025-06-12T15:04:27.517" v="1201" actId="20577"/>
        <pc:sldMkLst>
          <pc:docMk/>
          <pc:sldMk cId="0" sldId="288"/>
        </pc:sldMkLst>
      </pc:sldChg>
      <pc:sldChg chg="modSp mod modNotesTx">
        <pc:chgData name="Baskerville, Kristin (CDC/GHC/DGHP)" userId="e5846ad4-249e-4a35-baa4-77ba58151c68" providerId="ADAL" clId="{19B4A6DF-010F-4037-A1E2-83A8519C72FE}" dt="2025-06-12T15:04:33.735" v="1208" actId="20577"/>
        <pc:sldMkLst>
          <pc:docMk/>
          <pc:sldMk cId="0" sldId="289"/>
        </pc:sldMkLst>
      </pc:sldChg>
      <pc:sldChg chg="modSp mod ord modNotesTx">
        <pc:chgData name="Baskerville, Kristin (CDC/GHC/DGHP)" userId="e5846ad4-249e-4a35-baa4-77ba58151c68" providerId="ADAL" clId="{19B4A6DF-010F-4037-A1E2-83A8519C72FE}" dt="2025-06-12T15:33:53.021" v="1254" actId="790"/>
        <pc:sldMkLst>
          <pc:docMk/>
          <pc:sldMk cId="0" sldId="290"/>
        </pc:sldMkLst>
      </pc:sldChg>
      <pc:sldChg chg="modSp mod ord modClrScheme chgLayout modNotesTx">
        <pc:chgData name="Baskerville, Kristin (CDC/GHC/DGHP)" userId="e5846ad4-249e-4a35-baa4-77ba58151c68" providerId="ADAL" clId="{19B4A6DF-010F-4037-A1E2-83A8519C72FE}" dt="2025-06-12T15:04:48.929" v="1222" actId="20577"/>
        <pc:sldMkLst>
          <pc:docMk/>
          <pc:sldMk cId="0" sldId="291"/>
        </pc:sldMkLst>
      </pc:sldChg>
      <pc:sldChg chg="modSp mod modNotesTx">
        <pc:chgData name="Baskerville, Kristin (CDC/GHC/DGHP)" userId="e5846ad4-249e-4a35-baa4-77ba58151c68" providerId="ADAL" clId="{19B4A6DF-010F-4037-A1E2-83A8519C72FE}" dt="2025-06-12T15:35:11.966" v="1259" actId="1076"/>
        <pc:sldMkLst>
          <pc:docMk/>
          <pc:sldMk cId="0" sldId="292"/>
        </pc:sldMkLst>
      </pc:sldChg>
      <pc:sldChg chg="modSp mod chgLayout modNotesTx">
        <pc:chgData name="Baskerville, Kristin (CDC/GHC/DGHP)" userId="e5846ad4-249e-4a35-baa4-77ba58151c68" providerId="ADAL" clId="{19B4A6DF-010F-4037-A1E2-83A8519C72FE}" dt="2025-06-12T17:33:29.381" v="1522" actId="20577"/>
        <pc:sldMkLst>
          <pc:docMk/>
          <pc:sldMk cId="0" sldId="293"/>
        </pc:sldMkLst>
      </pc:sldChg>
      <pc:sldChg chg="addSp delSp modSp mod chgLayout modNotesTx">
        <pc:chgData name="Baskerville, Kristin (CDC/GHC/DGHP)" userId="e5846ad4-249e-4a35-baa4-77ba58151c68" providerId="ADAL" clId="{19B4A6DF-010F-4037-A1E2-83A8519C72FE}" dt="2025-06-13T03:03:11.580" v="1977" actId="1076"/>
        <pc:sldMkLst>
          <pc:docMk/>
          <pc:sldMk cId="0" sldId="294"/>
        </pc:sldMkLst>
      </pc:sldChg>
      <pc:sldChg chg="addSp delSp modSp mod chgLayout modNotesTx">
        <pc:chgData name="Baskerville, Kristin (CDC/GHC/DGHP)" userId="e5846ad4-249e-4a35-baa4-77ba58151c68" providerId="ADAL" clId="{19B4A6DF-010F-4037-A1E2-83A8519C72FE}" dt="2025-06-12T15:44:27.209" v="1345" actId="478"/>
        <pc:sldMkLst>
          <pc:docMk/>
          <pc:sldMk cId="0" sldId="295"/>
        </pc:sldMkLst>
      </pc:sldChg>
      <pc:sldChg chg="modSp mod chgLayout modNotesTx">
        <pc:chgData name="Baskerville, Kristin (CDC/GHC/DGHP)" userId="e5846ad4-249e-4a35-baa4-77ba58151c68" providerId="ADAL" clId="{19B4A6DF-010F-4037-A1E2-83A8519C72FE}" dt="2025-06-12T15:46:35.725" v="1359" actId="1582"/>
        <pc:sldMkLst>
          <pc:docMk/>
          <pc:sldMk cId="0" sldId="296"/>
        </pc:sldMkLst>
      </pc:sldChg>
      <pc:sldChg chg="modSp mod modNotesTx">
        <pc:chgData name="Baskerville, Kristin (CDC/GHC/DGHP)" userId="e5846ad4-249e-4a35-baa4-77ba58151c68" providerId="ADAL" clId="{19B4A6DF-010F-4037-A1E2-83A8519C72FE}" dt="2025-06-12T15:47:18.922" v="1369" actId="1076"/>
        <pc:sldMkLst>
          <pc:docMk/>
          <pc:sldMk cId="0" sldId="297"/>
        </pc:sldMkLst>
      </pc:sldChg>
      <pc:sldChg chg="addSp delSp modSp mod chgLayout modNotesTx">
        <pc:chgData name="Baskerville, Kristin (CDC/GHC/DGHP)" userId="e5846ad4-249e-4a35-baa4-77ba58151c68" providerId="ADAL" clId="{19B4A6DF-010F-4037-A1E2-83A8519C72FE}" dt="2025-06-12T17:35:53.207" v="1548" actId="113"/>
        <pc:sldMkLst>
          <pc:docMk/>
          <pc:sldMk cId="0" sldId="298"/>
        </pc:sldMkLst>
      </pc:sldChg>
      <pc:sldChg chg="modSp mod modNotesTx">
        <pc:chgData name="Baskerville, Kristin (CDC/GHC/DGHP)" userId="e5846ad4-249e-4a35-baa4-77ba58151c68" providerId="ADAL" clId="{19B4A6DF-010F-4037-A1E2-83A8519C72FE}" dt="2025-06-12T15:49:27.953" v="1383" actId="20577"/>
        <pc:sldMkLst>
          <pc:docMk/>
          <pc:sldMk cId="0" sldId="299"/>
        </pc:sldMkLst>
      </pc:sldChg>
      <pc:sldChg chg="addSp delSp modSp add mod modClrScheme chgLayout modNotesTx">
        <pc:chgData name="Baskerville, Kristin (CDC/GHC/DGHP)" userId="e5846ad4-249e-4a35-baa4-77ba58151c68" providerId="ADAL" clId="{19B4A6DF-010F-4037-A1E2-83A8519C72FE}" dt="2025-06-12T17:24:29.058" v="1432" actId="113"/>
        <pc:sldMkLst>
          <pc:docMk/>
          <pc:sldMk cId="2453787095" sldId="300"/>
        </pc:sldMkLst>
      </pc:sldChg>
      <pc:sldMasterChg chg="modSldLayout">
        <pc:chgData name="Baskerville, Kristin (CDC/GHC/DGHP)" userId="e5846ad4-249e-4a35-baa4-77ba58151c68" providerId="ADAL" clId="{19B4A6DF-010F-4037-A1E2-83A8519C72FE}" dt="2025-06-10T13:30:11.123" v="5" actId="2711"/>
        <pc:sldMasterMkLst>
          <pc:docMk/>
          <pc:sldMasterMk cId="0" sldId="2147483648"/>
        </pc:sldMasterMkLst>
        <pc:sldLayoutChg chg="modSp mod">
          <pc:chgData name="Baskerville, Kristin (CDC/GHC/DGHP)" userId="e5846ad4-249e-4a35-baa4-77ba58151c68" providerId="ADAL" clId="{19B4A6DF-010F-4037-A1E2-83A8519C72FE}" dt="2025-06-10T13:29:43.016" v="3" actId="2711"/>
          <pc:sldLayoutMkLst>
            <pc:docMk/>
            <pc:sldMasterMk cId="0" sldId="2147483648"/>
            <pc:sldLayoutMk cId="0" sldId="2147483649"/>
          </pc:sldLayoutMkLst>
        </pc:sldLayoutChg>
        <pc:sldLayoutChg chg="modSp mod">
          <pc:chgData name="Baskerville, Kristin (CDC/GHC/DGHP)" userId="e5846ad4-249e-4a35-baa4-77ba58151c68" providerId="ADAL" clId="{19B4A6DF-010F-4037-A1E2-83A8519C72FE}" dt="2025-06-10T13:29:57.980" v="4" actId="2711"/>
          <pc:sldLayoutMkLst>
            <pc:docMk/>
            <pc:sldMasterMk cId="0" sldId="2147483648"/>
            <pc:sldLayoutMk cId="0" sldId="2147483650"/>
          </pc:sldLayoutMkLst>
        </pc:sldLayoutChg>
        <pc:sldLayoutChg chg="modSp mod">
          <pc:chgData name="Baskerville, Kristin (CDC/GHC/DGHP)" userId="e5846ad4-249e-4a35-baa4-77ba58151c68" providerId="ADAL" clId="{19B4A6DF-010F-4037-A1E2-83A8519C72FE}" dt="2025-06-10T13:30:11.123" v="5" actId="2711"/>
          <pc:sldLayoutMkLst>
            <pc:docMk/>
            <pc:sldMasterMk cId="0" sldId="2147483648"/>
            <pc:sldLayoutMk cId="0" sldId="2147483651"/>
          </pc:sldLayoutMkLst>
        </pc:sldLayoutChg>
      </pc:sldMaster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latin typeface="Arial" charset="0"/>
                <a:ea typeface="Arial" charset="0"/>
                <a:cs typeface="Arial" charset="0"/>
              </a:defRPr>
            </a:pPr>
            <a:r>
              <a:rPr lang="en-US" sz="2000" b="1" i="0" baseline="0">
                <a:effectLst/>
              </a:rPr>
              <a:t>Cas de diarrhée signalés par semaine,</a:t>
            </a:r>
            <a:endParaRPr lang="en-US" sz="2000" b="1">
              <a:effectLst/>
            </a:endParaRPr>
          </a:p>
          <a:p>
            <a:pPr>
              <a:defRPr>
                <a:latin typeface="Arial" charset="0"/>
                <a:ea typeface="Arial" charset="0"/>
                <a:cs typeface="Arial" charset="0"/>
              </a:defRPr>
            </a:pPr>
            <a:r>
              <a:rPr lang="en-US" sz="2000" b="1" i="0" baseline="0">
                <a:effectLst/>
              </a:rPr>
              <a:t>Botswana, 2015</a:t>
            </a:r>
            <a:endParaRPr lang="en-US" sz="2000" b="1">
              <a:effectLst/>
            </a:endParaRPr>
          </a:p>
        </c:rich>
      </c:tx>
      <c:layout>
        <c:manualLayout>
          <c:xMode val="edge"/>
          <c:yMode val="edge"/>
          <c:x val="0.2117286958961615"/>
          <c:y val="0"/>
        </c:manualLayout>
      </c:layout>
      <c:overlay val="0"/>
    </c:title>
    <c:autoTitleDeleted val="0"/>
    <c:plotArea>
      <c:layout>
        <c:manualLayout>
          <c:layoutTarget val="inner"/>
          <c:xMode val="edge"/>
          <c:yMode val="edge"/>
          <c:x val="0.118132625959326"/>
          <c:y val="0.10386805030689346"/>
          <c:w val="0.83729370078740162"/>
          <c:h val="0.73326617143937844"/>
        </c:manualLayout>
      </c:layout>
      <c:barChart>
        <c:barDir val="col"/>
        <c:grouping val="clustered"/>
        <c:varyColors val="0"/>
        <c:ser>
          <c:idx val="2"/>
          <c:order val="2"/>
          <c:tx>
            <c:v>Cas</c:v>
          </c:tx>
          <c:spPr>
            <a:ln>
              <a:solidFill>
                <a:schemeClr val="tx1"/>
              </a:solidFill>
            </a:ln>
          </c:spPr>
          <c:invertIfNegative val="0"/>
          <c:val>
            <c:numRef>
              <c:f>National!$K$61:$K$112</c:f>
              <c:numCache>
                <c:formatCode>General</c:formatCode>
                <c:ptCount val="52"/>
                <c:pt idx="0">
                  <c:v>214</c:v>
                </c:pt>
                <c:pt idx="1">
                  <c:v>290</c:v>
                </c:pt>
                <c:pt idx="2">
                  <c:v>275</c:v>
                </c:pt>
                <c:pt idx="3">
                  <c:v>321</c:v>
                </c:pt>
                <c:pt idx="4">
                  <c:v>263</c:v>
                </c:pt>
                <c:pt idx="5">
                  <c:v>275</c:v>
                </c:pt>
                <c:pt idx="6">
                  <c:v>231</c:v>
                </c:pt>
                <c:pt idx="7">
                  <c:v>231</c:v>
                </c:pt>
                <c:pt idx="8">
                  <c:v>210</c:v>
                </c:pt>
                <c:pt idx="9">
                  <c:v>174</c:v>
                </c:pt>
                <c:pt idx="10">
                  <c:v>186</c:v>
                </c:pt>
                <c:pt idx="11">
                  <c:v>164</c:v>
                </c:pt>
                <c:pt idx="12">
                  <c:v>190</c:v>
                </c:pt>
                <c:pt idx="13">
                  <c:v>137</c:v>
                </c:pt>
                <c:pt idx="14">
                  <c:v>180</c:v>
                </c:pt>
                <c:pt idx="15">
                  <c:v>155</c:v>
                </c:pt>
                <c:pt idx="16">
                  <c:v>122</c:v>
                </c:pt>
                <c:pt idx="17">
                  <c:v>157</c:v>
                </c:pt>
                <c:pt idx="18">
                  <c:v>210</c:v>
                </c:pt>
                <c:pt idx="19">
                  <c:v>216</c:v>
                </c:pt>
                <c:pt idx="20">
                  <c:v>174</c:v>
                </c:pt>
                <c:pt idx="21">
                  <c:v>162</c:v>
                </c:pt>
                <c:pt idx="22">
                  <c:v>151</c:v>
                </c:pt>
                <c:pt idx="23">
                  <c:v>130</c:v>
                </c:pt>
                <c:pt idx="24">
                  <c:v>140</c:v>
                </c:pt>
                <c:pt idx="25">
                  <c:v>112</c:v>
                </c:pt>
                <c:pt idx="26">
                  <c:v>128</c:v>
                </c:pt>
                <c:pt idx="27">
                  <c:v>101</c:v>
                </c:pt>
                <c:pt idx="28">
                  <c:v>100</c:v>
                </c:pt>
                <c:pt idx="29">
                  <c:v>144</c:v>
                </c:pt>
                <c:pt idx="30">
                  <c:v>131</c:v>
                </c:pt>
                <c:pt idx="31">
                  <c:v>210</c:v>
                </c:pt>
                <c:pt idx="32">
                  <c:v>323</c:v>
                </c:pt>
                <c:pt idx="33">
                  <c:v>441</c:v>
                </c:pt>
                <c:pt idx="34">
                  <c:v>403</c:v>
                </c:pt>
                <c:pt idx="35">
                  <c:v>271</c:v>
                </c:pt>
                <c:pt idx="36">
                  <c:v>282</c:v>
                </c:pt>
                <c:pt idx="37">
                  <c:v>243</c:v>
                </c:pt>
                <c:pt idx="38">
                  <c:v>196</c:v>
                </c:pt>
                <c:pt idx="39">
                  <c:v>198</c:v>
                </c:pt>
                <c:pt idx="40">
                  <c:v>243</c:v>
                </c:pt>
                <c:pt idx="41">
                  <c:v>249</c:v>
                </c:pt>
                <c:pt idx="42">
                  <c:v>210</c:v>
                </c:pt>
                <c:pt idx="43">
                  <c:v>161</c:v>
                </c:pt>
                <c:pt idx="44">
                  <c:v>149</c:v>
                </c:pt>
                <c:pt idx="45">
                  <c:v>252</c:v>
                </c:pt>
                <c:pt idx="46">
                  <c:v>0</c:v>
                </c:pt>
                <c:pt idx="47">
                  <c:v>0</c:v>
                </c:pt>
                <c:pt idx="48">
                  <c:v>0</c:v>
                </c:pt>
                <c:pt idx="49">
                  <c:v>0</c:v>
                </c:pt>
                <c:pt idx="50">
                  <c:v>0</c:v>
                </c:pt>
                <c:pt idx="51">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CB03-489E-AB8F-B83803DCCC35}"/>
            </c:ext>
          </c:extLst>
        </c:ser>
        <c:dLbls>
          <c:showLegendKey val="0"/>
          <c:showVal val="0"/>
          <c:showCatName val="0"/>
          <c:showSerName val="0"/>
          <c:showPercent val="0"/>
          <c:showBubbleSize val="0"/>
        </c:dLbls>
        <c:gapWidth val="0"/>
        <c:axId val="104646912"/>
        <c:axId val="104649088"/>
      </c:barChart>
      <c:lineChart>
        <c:grouping val="standard"/>
        <c:varyColors val="0"/>
        <c:ser>
          <c:idx val="0"/>
          <c:order val="0"/>
          <c:tx>
            <c:strRef>
              <c:f>National!$I$60</c:f>
              <c:strCache>
                <c:ptCount val="1"/>
                <c:pt idx="0">
                  <c:v>Alerte</c:v>
                </c:pt>
              </c:strCache>
            </c:strRef>
          </c:tx>
          <c:marker>
            <c:symbol val="none"/>
          </c:marker>
          <c:val>
            <c:numRef>
              <c:f>National!$I$61:$I$112</c:f>
              <c:numCache>
                <c:formatCode>General</c:formatCode>
                <c:ptCount val="52"/>
                <c:pt idx="0">
                  <c:v>380</c:v>
                </c:pt>
                <c:pt idx="1">
                  <c:v>498</c:v>
                </c:pt>
                <c:pt idx="2">
                  <c:v>469</c:v>
                </c:pt>
                <c:pt idx="3">
                  <c:v>526</c:v>
                </c:pt>
                <c:pt idx="4">
                  <c:v>575</c:v>
                </c:pt>
                <c:pt idx="5">
                  <c:v>506</c:v>
                </c:pt>
                <c:pt idx="6">
                  <c:v>482</c:v>
                </c:pt>
                <c:pt idx="7">
                  <c:v>532</c:v>
                </c:pt>
                <c:pt idx="8">
                  <c:v>483</c:v>
                </c:pt>
                <c:pt idx="9">
                  <c:v>482</c:v>
                </c:pt>
                <c:pt idx="10">
                  <c:v>492</c:v>
                </c:pt>
                <c:pt idx="11">
                  <c:v>482</c:v>
                </c:pt>
                <c:pt idx="12">
                  <c:v>412</c:v>
                </c:pt>
                <c:pt idx="13">
                  <c:v>388</c:v>
                </c:pt>
                <c:pt idx="14">
                  <c:v>395</c:v>
                </c:pt>
                <c:pt idx="15">
                  <c:v>387</c:v>
                </c:pt>
                <c:pt idx="16">
                  <c:v>325</c:v>
                </c:pt>
                <c:pt idx="17">
                  <c:v>306</c:v>
                </c:pt>
                <c:pt idx="18">
                  <c:v>390</c:v>
                </c:pt>
                <c:pt idx="19">
                  <c:v>334</c:v>
                </c:pt>
                <c:pt idx="20">
                  <c:v>327</c:v>
                </c:pt>
                <c:pt idx="21">
                  <c:v>309</c:v>
                </c:pt>
                <c:pt idx="22">
                  <c:v>275</c:v>
                </c:pt>
                <c:pt idx="23">
                  <c:v>256</c:v>
                </c:pt>
                <c:pt idx="24">
                  <c:v>295</c:v>
                </c:pt>
                <c:pt idx="25">
                  <c:v>343</c:v>
                </c:pt>
                <c:pt idx="26">
                  <c:v>176</c:v>
                </c:pt>
                <c:pt idx="27">
                  <c:v>232</c:v>
                </c:pt>
                <c:pt idx="28">
                  <c:v>201</c:v>
                </c:pt>
                <c:pt idx="29">
                  <c:v>291</c:v>
                </c:pt>
                <c:pt idx="30">
                  <c:v>379</c:v>
                </c:pt>
                <c:pt idx="31">
                  <c:v>587</c:v>
                </c:pt>
                <c:pt idx="32">
                  <c:v>661</c:v>
                </c:pt>
                <c:pt idx="33">
                  <c:v>650</c:v>
                </c:pt>
                <c:pt idx="34">
                  <c:v>697</c:v>
                </c:pt>
                <c:pt idx="35">
                  <c:v>694</c:v>
                </c:pt>
                <c:pt idx="36">
                  <c:v>731</c:v>
                </c:pt>
                <c:pt idx="37">
                  <c:v>692</c:v>
                </c:pt>
                <c:pt idx="38">
                  <c:v>366</c:v>
                </c:pt>
                <c:pt idx="39">
                  <c:v>382</c:v>
                </c:pt>
                <c:pt idx="40">
                  <c:v>472</c:v>
                </c:pt>
                <c:pt idx="41">
                  <c:v>417</c:v>
                </c:pt>
                <c:pt idx="42">
                  <c:v>321</c:v>
                </c:pt>
                <c:pt idx="43">
                  <c:v>335</c:v>
                </c:pt>
                <c:pt idx="44">
                  <c:v>360</c:v>
                </c:pt>
                <c:pt idx="45">
                  <c:v>450</c:v>
                </c:pt>
                <c:pt idx="46">
                  <c:v>387</c:v>
                </c:pt>
                <c:pt idx="47">
                  <c:v>290</c:v>
                </c:pt>
                <c:pt idx="48">
                  <c:v>255</c:v>
                </c:pt>
                <c:pt idx="49">
                  <c:v>296</c:v>
                </c:pt>
                <c:pt idx="50">
                  <c:v>300</c:v>
                </c:pt>
                <c:pt idx="51">
                  <c:v>277</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CB03-489E-AB8F-B83803DCCC35}"/>
            </c:ext>
          </c:extLst>
        </c:ser>
        <c:ser>
          <c:idx val="1"/>
          <c:order val="1"/>
          <c:tx>
            <c:strRef>
              <c:f>National!$J$60</c:f>
              <c:strCache>
                <c:ptCount val="1"/>
                <c:pt idx="0">
                  <c:v>Action</c:v>
                </c:pt>
              </c:strCache>
            </c:strRef>
          </c:tx>
          <c:marker>
            <c:symbol val="none"/>
          </c:marker>
          <c:val>
            <c:numRef>
              <c:f>National!$J$61:$J$112</c:f>
              <c:numCache>
                <c:formatCode>General</c:formatCode>
                <c:ptCount val="52"/>
                <c:pt idx="0">
                  <c:v>523.94560207947643</c:v>
                </c:pt>
                <c:pt idx="1">
                  <c:v>633.60449023688761</c:v>
                </c:pt>
                <c:pt idx="2">
                  <c:v>607.45588912735798</c:v>
                </c:pt>
                <c:pt idx="3">
                  <c:v>713.8650544506072</c:v>
                </c:pt>
                <c:pt idx="4">
                  <c:v>694.0787858002717</c:v>
                </c:pt>
                <c:pt idx="5">
                  <c:v>638.0232334210466</c:v>
                </c:pt>
                <c:pt idx="6">
                  <c:v>641.17051555144951</c:v>
                </c:pt>
                <c:pt idx="7">
                  <c:v>648.62206895357497</c:v>
                </c:pt>
                <c:pt idx="8">
                  <c:v>555.11242463615577</c:v>
                </c:pt>
                <c:pt idx="9">
                  <c:v>598.5027637977704</c:v>
                </c:pt>
                <c:pt idx="10">
                  <c:v>657.52863404375057</c:v>
                </c:pt>
                <c:pt idx="11">
                  <c:v>624.53420958322033</c:v>
                </c:pt>
                <c:pt idx="12">
                  <c:v>592.56468994444424</c:v>
                </c:pt>
                <c:pt idx="13">
                  <c:v>515.73729845055379</c:v>
                </c:pt>
                <c:pt idx="14">
                  <c:v>448.84343837927332</c:v>
                </c:pt>
                <c:pt idx="15">
                  <c:v>492.80548080572242</c:v>
                </c:pt>
                <c:pt idx="16">
                  <c:v>391.39563125582953</c:v>
                </c:pt>
                <c:pt idx="17">
                  <c:v>413.44916064298963</c:v>
                </c:pt>
                <c:pt idx="18">
                  <c:v>549.66989480996051</c:v>
                </c:pt>
                <c:pt idx="19">
                  <c:v>560.87840095229149</c:v>
                </c:pt>
                <c:pt idx="20">
                  <c:v>482.92453762904449</c:v>
                </c:pt>
                <c:pt idx="21">
                  <c:v>418.20832774049188</c:v>
                </c:pt>
                <c:pt idx="22">
                  <c:v>341.71285377301251</c:v>
                </c:pt>
                <c:pt idx="23">
                  <c:v>404.87815251294768</c:v>
                </c:pt>
                <c:pt idx="24">
                  <c:v>367.43626824226862</c:v>
                </c:pt>
                <c:pt idx="25">
                  <c:v>469.07418595183378</c:v>
                </c:pt>
                <c:pt idx="26">
                  <c:v>619.14313956633134</c:v>
                </c:pt>
                <c:pt idx="27">
                  <c:v>694.696997678966</c:v>
                </c:pt>
                <c:pt idx="28">
                  <c:v>532.62475296431967</c:v>
                </c:pt>
                <c:pt idx="29">
                  <c:v>669.6548667473354</c:v>
                </c:pt>
                <c:pt idx="30">
                  <c:v>621.42975383099542</c:v>
                </c:pt>
                <c:pt idx="31">
                  <c:v>716.93526201085592</c:v>
                </c:pt>
                <c:pt idx="32">
                  <c:v>942.61220499349838</c:v>
                </c:pt>
                <c:pt idx="33">
                  <c:v>1542.1832962838091</c:v>
                </c:pt>
                <c:pt idx="34">
                  <c:v>1396.3547439100421</c:v>
                </c:pt>
                <c:pt idx="35">
                  <c:v>1027.875800951243</c:v>
                </c:pt>
                <c:pt idx="36">
                  <c:v>1087.4367510832469</c:v>
                </c:pt>
                <c:pt idx="37">
                  <c:v>914.88004812371253</c:v>
                </c:pt>
                <c:pt idx="38">
                  <c:v>695.77179280536052</c:v>
                </c:pt>
                <c:pt idx="39">
                  <c:v>577.61333364592826</c:v>
                </c:pt>
                <c:pt idx="40">
                  <c:v>624.90588226444754</c:v>
                </c:pt>
                <c:pt idx="41">
                  <c:v>536.38829177083562</c:v>
                </c:pt>
                <c:pt idx="42">
                  <c:v>434.84750671460728</c:v>
                </c:pt>
                <c:pt idx="43">
                  <c:v>505.0674855054973</c:v>
                </c:pt>
                <c:pt idx="44">
                  <c:v>413.45166803654229</c:v>
                </c:pt>
                <c:pt idx="45">
                  <c:v>511.29810923368348</c:v>
                </c:pt>
                <c:pt idx="46">
                  <c:v>528.20832918409337</c:v>
                </c:pt>
                <c:pt idx="47">
                  <c:v>427.43826487374201</c:v>
                </c:pt>
                <c:pt idx="48">
                  <c:v>347.10535550939261</c:v>
                </c:pt>
                <c:pt idx="49">
                  <c:v>374.33485708949303</c:v>
                </c:pt>
                <c:pt idx="50">
                  <c:v>420.77533054102372</c:v>
                </c:pt>
                <c:pt idx="51">
                  <c:v>444.84799394873681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CB03-489E-AB8F-B83803DCCC35}"/>
            </c:ext>
          </c:extLst>
        </c:ser>
        <c:dLbls>
          <c:showLegendKey val="0"/>
          <c:showVal val="0"/>
          <c:showCatName val="0"/>
          <c:showSerName val="0"/>
          <c:showPercent val="0"/>
          <c:showBubbleSize val="0"/>
        </c:dLbls>
        <c:marker val="1"/>
        <c:smooth val="0"/>
        <c:axId val="104646912"/>
        <c:axId val="104649088"/>
      </c:lineChart>
      <c:catAx>
        <c:axId val="104646912"/>
        <c:scaling>
          <c:orientation val="minMax"/>
        </c:scaling>
        <c:delete val="0"/>
        <c:axPos val="b"/>
        <c:title>
          <c:tx>
            <c:rich>
              <a:bodyPr/>
              <a:lstStyle/>
              <a:p>
                <a:pPr>
                  <a:defRPr/>
                </a:pPr>
                <a:r>
                  <a:rPr lang="en-US" sz="1800" b="0" baseline="0">
                    <a:latin typeface="Arial" panose="020B0604020202020204" pitchFamily="34" charset="0"/>
                    <a:cs typeface="Arial" panose="020B0604020202020204" pitchFamily="34" charset="0"/>
                  </a:rPr>
                  <a:t>Semaine </a:t>
                </a:r>
                <a:r>
                  <a:rPr lang="en-US" sz="1800" b="0">
                    <a:latin typeface="Arial" panose="020B0604020202020204" pitchFamily="34" charset="0"/>
                    <a:cs typeface="Arial" panose="020B0604020202020204" pitchFamily="34" charset="0"/>
                  </a:rPr>
                  <a:t>épidémiologique</a:t>
                </a:r>
              </a:p>
            </c:rich>
          </c:tx>
          <c:overlay val="0"/>
        </c:title>
        <c:majorTickMark val="out"/>
        <c:minorTickMark val="none"/>
        <c:tickLblPos val="nextTo"/>
        <c:txPr>
          <a:bodyPr/>
          <a:lstStyle/>
          <a:p>
            <a:pPr>
              <a:defRPr sz="1400" baseline="0">
                <a:latin typeface="Arial" panose="020B0604020202020204" pitchFamily="34" charset="0"/>
              </a:defRPr>
            </a:pPr>
            <a:endParaRPr lang="fr-FR"/>
          </a:p>
        </c:txPr>
        <c:crossAx val="104649088"/>
        <c:crosses val="autoZero"/>
        <c:auto val="1"/>
        <c:lblAlgn val="ctr"/>
        <c:lblOffset val="100"/>
        <c:tickLblSkip val="2"/>
        <c:noMultiLvlLbl val="0"/>
      </c:catAx>
      <c:valAx>
        <c:axId val="104649088"/>
        <c:scaling>
          <c:orientation val="minMax"/>
        </c:scaling>
        <c:delete val="0"/>
        <c:axPos val="l"/>
        <c:majorGridlines>
          <c:spPr>
            <a:ln>
              <a:noFill/>
            </a:ln>
          </c:spPr>
        </c:majorGridlines>
        <c:title>
          <c:tx>
            <c:rich>
              <a:bodyPr rot="-5400000" vert="horz"/>
              <a:lstStyle/>
              <a:p>
                <a:pPr>
                  <a:defRPr/>
                </a:pPr>
                <a:r>
                  <a:rPr lang="en-US" sz="1800" b="0">
                    <a:latin typeface="Arial" panose="020B0604020202020204" pitchFamily="34" charset="0"/>
                    <a:cs typeface="Arial" panose="020B0604020202020204" pitchFamily="34" charset="0"/>
                  </a:rPr>
                  <a:t>Nombre </a:t>
                </a:r>
                <a:r>
                  <a:rPr lang="en-US" sz="1800" b="0" baseline="0">
                    <a:latin typeface="Arial" panose="020B0604020202020204" pitchFamily="34" charset="0"/>
                    <a:cs typeface="Arial" panose="020B0604020202020204" pitchFamily="34" charset="0"/>
                  </a:rPr>
                  <a:t>de cas</a:t>
                </a:r>
                <a:endParaRPr lang="en-US" sz="1800" b="0">
                  <a:latin typeface="Arial" panose="020B0604020202020204" pitchFamily="34" charset="0"/>
                  <a:cs typeface="Arial" panose="020B0604020202020204" pitchFamily="34" charset="0"/>
                </a:endParaRPr>
              </a:p>
            </c:rich>
          </c:tx>
          <c:overlay val="0"/>
        </c:title>
        <c:numFmt formatCode="General" sourceLinked="1"/>
        <c:majorTickMark val="out"/>
        <c:minorTickMark val="none"/>
        <c:tickLblPos val="nextTo"/>
        <c:txPr>
          <a:bodyPr/>
          <a:lstStyle/>
          <a:p>
            <a:pPr>
              <a:defRPr sz="1400" baseline="0">
                <a:latin typeface="Arial" panose="020B0604020202020204" pitchFamily="34" charset="0"/>
              </a:defRPr>
            </a:pPr>
            <a:endParaRPr lang="fr-FR"/>
          </a:p>
        </c:txPr>
        <c:crossAx val="104646912"/>
        <c:crosses val="autoZero"/>
        <c:crossBetween val="between"/>
      </c:valAx>
    </c:plotArea>
    <c:plotVisOnly val="1"/>
    <c:dispBlanksAs val="gap"/>
    <c:showDLblsOverMax val="0"/>
  </c:chart>
  <c:spPr>
    <a:ln>
      <a:noFill/>
    </a:ln>
    <a:scene3d>
      <a:camera prst="orthographicFront"/>
      <a:lightRig rig="threePt" dir="t"/>
    </a:scene3d>
    <a:sp3d>
      <a:bevelT/>
    </a:sp3d>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v>2014</c:v>
          </c:tx>
          <c:spPr>
            <a:ln w="19050">
              <a:solidFill>
                <a:srgbClr val="909C9C"/>
              </a:solidFill>
            </a:ln>
          </c:spPr>
          <c:marker>
            <c:symbol val="none"/>
          </c:marker>
          <c:val>
            <c:numRef>
              <c:f>'Case by week'!$U$9:$AI$9</c:f>
              <c:numCache>
                <c:formatCode>General</c:formatCode>
                <c:ptCount val="15"/>
                <c:pt idx="0">
                  <c:v>15</c:v>
                </c:pt>
                <c:pt idx="1">
                  <c:v>20</c:v>
                </c:pt>
                <c:pt idx="2">
                  <c:v>16</c:v>
                </c:pt>
                <c:pt idx="3">
                  <c:v>23</c:v>
                </c:pt>
                <c:pt idx="4">
                  <c:v>18</c:v>
                </c:pt>
                <c:pt idx="5">
                  <c:v>22</c:v>
                </c:pt>
                <c:pt idx="6">
                  <c:v>26</c:v>
                </c:pt>
                <c:pt idx="7">
                  <c:v>30</c:v>
                </c:pt>
                <c:pt idx="8">
                  <c:v>45</c:v>
                </c:pt>
                <c:pt idx="9">
                  <c:v>47</c:v>
                </c:pt>
                <c:pt idx="10">
                  <c:v>46</c:v>
                </c:pt>
                <c:pt idx="11">
                  <c:v>45</c:v>
                </c:pt>
                <c:pt idx="12">
                  <c:v>43</c:v>
                </c:pt>
                <c:pt idx="13">
                  <c:v>40</c:v>
                </c:pt>
                <c:pt idx="14">
                  <c:v>35</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6B96-4F10-8EB5-D566DD289A99}"/>
            </c:ext>
          </c:extLst>
        </c:ser>
        <c:ser>
          <c:idx val="1"/>
          <c:order val="1"/>
          <c:tx>
            <c:v>2015</c:v>
          </c:tx>
          <c:spPr>
            <a:ln w="19050">
              <a:solidFill>
                <a:srgbClr val="909C9C"/>
              </a:solidFill>
              <a:prstDash val="sysDash"/>
            </a:ln>
          </c:spPr>
          <c:marker>
            <c:symbol val="none"/>
          </c:marker>
          <c:val>
            <c:numRef>
              <c:f>'Case by week'!$U$10:$AI$10</c:f>
              <c:numCache>
                <c:formatCode>General</c:formatCode>
                <c:ptCount val="15"/>
                <c:pt idx="0">
                  <c:v>21</c:v>
                </c:pt>
                <c:pt idx="1">
                  <c:v>18</c:v>
                </c:pt>
                <c:pt idx="2">
                  <c:v>17</c:v>
                </c:pt>
                <c:pt idx="3">
                  <c:v>20</c:v>
                </c:pt>
                <c:pt idx="4">
                  <c:v>21</c:v>
                </c:pt>
                <c:pt idx="5">
                  <c:v>20</c:v>
                </c:pt>
                <c:pt idx="6">
                  <c:v>29</c:v>
                </c:pt>
                <c:pt idx="7">
                  <c:v>32</c:v>
                </c:pt>
                <c:pt idx="8">
                  <c:v>40</c:v>
                </c:pt>
                <c:pt idx="9">
                  <c:v>46</c:v>
                </c:pt>
                <c:pt idx="10">
                  <c:v>50</c:v>
                </c:pt>
                <c:pt idx="11">
                  <c:v>52</c:v>
                </c:pt>
                <c:pt idx="12">
                  <c:v>47</c:v>
                </c:pt>
                <c:pt idx="13">
                  <c:v>46</c:v>
                </c:pt>
                <c:pt idx="14">
                  <c:v>40</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6B96-4F10-8EB5-D566DD289A99}"/>
            </c:ext>
          </c:extLst>
        </c:ser>
        <c:ser>
          <c:idx val="2"/>
          <c:order val="2"/>
          <c:tx>
            <c:v>2016</c:v>
          </c:tx>
          <c:spPr>
            <a:ln w="19050">
              <a:solidFill>
                <a:srgbClr val="909C9C"/>
              </a:solidFill>
              <a:prstDash val="lgDash"/>
            </a:ln>
          </c:spPr>
          <c:marker>
            <c:symbol val="none"/>
          </c:marker>
          <c:val>
            <c:numRef>
              <c:f>'Case by week'!$U$11:$AI$11</c:f>
              <c:numCache>
                <c:formatCode>General</c:formatCode>
                <c:ptCount val="15"/>
                <c:pt idx="0">
                  <c:v>17</c:v>
                </c:pt>
                <c:pt idx="1">
                  <c:v>19</c:v>
                </c:pt>
                <c:pt idx="2">
                  <c:v>20</c:v>
                </c:pt>
                <c:pt idx="3">
                  <c:v>21</c:v>
                </c:pt>
                <c:pt idx="4">
                  <c:v>24</c:v>
                </c:pt>
                <c:pt idx="5">
                  <c:v>19</c:v>
                </c:pt>
                <c:pt idx="6">
                  <c:v>25</c:v>
                </c:pt>
                <c:pt idx="7">
                  <c:v>35</c:v>
                </c:pt>
                <c:pt idx="8">
                  <c:v>50</c:v>
                </c:pt>
                <c:pt idx="9">
                  <c:v>45</c:v>
                </c:pt>
                <c:pt idx="10">
                  <c:v>43</c:v>
                </c:pt>
                <c:pt idx="11">
                  <c:v>48</c:v>
                </c:pt>
                <c:pt idx="12">
                  <c:v>42</c:v>
                </c:pt>
                <c:pt idx="13">
                  <c:v>38</c:v>
                </c:pt>
                <c:pt idx="14">
                  <c:v>30</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6B96-4F10-8EB5-D566DD289A99}"/>
            </c:ext>
          </c:extLst>
        </c:ser>
        <c:ser>
          <c:idx val="3"/>
          <c:order val="3"/>
          <c:tx>
            <c:v>2017</c:v>
          </c:tx>
          <c:spPr>
            <a:ln w="38100">
              <a:solidFill>
                <a:srgbClr val="0065A4"/>
              </a:solidFill>
            </a:ln>
          </c:spPr>
          <c:marker>
            <c:symbol val="none"/>
          </c:marker>
          <c:val>
            <c:numRef>
              <c:f>'Case by week'!$U$12:$AI$12</c:f>
              <c:numCache>
                <c:formatCode>General</c:formatCode>
                <c:ptCount val="15"/>
                <c:pt idx="0">
                  <c:v>16</c:v>
                </c:pt>
                <c:pt idx="1">
                  <c:v>18</c:v>
                </c:pt>
                <c:pt idx="2">
                  <c:v>14</c:v>
                </c:pt>
                <c:pt idx="3">
                  <c:v>18</c:v>
                </c:pt>
                <c:pt idx="4">
                  <c:v>15</c:v>
                </c:pt>
                <c:pt idx="5">
                  <c:v>16</c:v>
                </c:pt>
                <c:pt idx="6">
                  <c:v>31</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6B96-4F10-8EB5-D566DD289A99}"/>
            </c:ext>
          </c:extLst>
        </c:ser>
        <c:dLbls>
          <c:showLegendKey val="0"/>
          <c:showVal val="0"/>
          <c:showCatName val="0"/>
          <c:showSerName val="0"/>
          <c:showPercent val="0"/>
          <c:showBubbleSize val="0"/>
        </c:dLbls>
        <c:smooth val="0"/>
        <c:axId val="133169152"/>
        <c:axId val="133170688"/>
      </c:lineChart>
      <c:catAx>
        <c:axId val="133169152"/>
        <c:scaling>
          <c:orientation val="minMax"/>
        </c:scaling>
        <c:delete val="0"/>
        <c:axPos val="b"/>
        <c:majorTickMark val="out"/>
        <c:minorTickMark val="none"/>
        <c:tickLblPos val="nextTo"/>
        <c:spPr>
          <a:ln>
            <a:solidFill>
              <a:srgbClr val="000000"/>
            </a:solidFill>
          </a:ln>
        </c:spPr>
        <c:txPr>
          <a:bodyPr/>
          <a:lstStyle/>
          <a:p>
            <a:pPr>
              <a:defRPr sz="1600" baseline="0">
                <a:latin typeface="Arial" panose="020B0604020202020204" pitchFamily="34" charset="0"/>
                <a:cs typeface="Arial" panose="020B0604020202020204" pitchFamily="34" charset="0"/>
              </a:defRPr>
            </a:pPr>
            <a:endParaRPr lang="fr-FR"/>
          </a:p>
        </c:txPr>
        <c:crossAx val="133170688"/>
        <c:crosses val="autoZero"/>
        <c:auto val="1"/>
        <c:lblAlgn val="ctr"/>
        <c:lblOffset val="100"/>
        <c:noMultiLvlLbl val="0"/>
      </c:catAx>
      <c:valAx>
        <c:axId val="133170688"/>
        <c:scaling>
          <c:orientation val="minMax"/>
        </c:scaling>
        <c:delete val="0"/>
        <c:axPos val="l"/>
        <c:numFmt formatCode="General" sourceLinked="1"/>
        <c:majorTickMark val="out"/>
        <c:minorTickMark val="none"/>
        <c:tickLblPos val="nextTo"/>
        <c:spPr>
          <a:ln>
            <a:solidFill>
              <a:srgbClr val="000000"/>
            </a:solidFill>
          </a:ln>
        </c:spPr>
        <c:txPr>
          <a:bodyPr/>
          <a:lstStyle/>
          <a:p>
            <a:pPr>
              <a:defRPr sz="1600" baseline="0">
                <a:latin typeface="Arial" panose="020B0604020202020204" pitchFamily="34" charset="0"/>
                <a:cs typeface="Arial" panose="020B0604020202020204" pitchFamily="34" charset="0"/>
              </a:defRPr>
            </a:pPr>
            <a:endParaRPr lang="fr-FR"/>
          </a:p>
        </c:txPr>
        <c:crossAx val="133169152"/>
        <c:crosses val="autoZero"/>
        <c:crossBetween val="between"/>
      </c:valAx>
    </c:plotArea>
    <c:legend>
      <c:legendPos val="r"/>
      <c:overlay val="0"/>
      <c:txPr>
        <a:bodyPr/>
        <a:lstStyle/>
        <a:p>
          <a:pPr>
            <a:defRPr sz="1600" baseline="0">
              <a:latin typeface="Arial" panose="020B0604020202020204" pitchFamily="34" charset="0"/>
              <a:cs typeface="Arial" panose="020B0604020202020204" pitchFamily="34" charset="0"/>
            </a:defRPr>
          </a:pPr>
          <a:endParaRPr lang="fr-FR"/>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v>2014</c:v>
          </c:tx>
          <c:spPr>
            <a:ln w="19050" cap="rnd" cmpd="sng" algn="ctr">
              <a:solidFill>
                <a:schemeClr val="accent1">
                  <a:shade val="95000"/>
                  <a:satMod val="105000"/>
                </a:schemeClr>
              </a:solidFill>
              <a:round/>
            </a:ln>
            <a:effectLst/>
          </c:spPr>
          <c:marker>
            <c:symbol val="circle"/>
            <c:size val="17"/>
            <c:spPr>
              <a:solidFill>
                <a:schemeClr val="l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1"/>
                    </a:solidFill>
                    <a:latin typeface="+mn-lt"/>
                    <a:ea typeface="+mn-ea"/>
                    <a:cs typeface="+mn-cs"/>
                  </a:defRPr>
                </a:pPr>
                <a:endParaRPr lang="fr-FR"/>
              </a:p>
            </c:txPr>
            <c:dLblPos val="ctr"/>
            <c:showLegendKey val="0"/>
            <c:showVal val="1"/>
            <c:showCatName val="0"/>
            <c:showSerName val="0"/>
            <c:showPercent val="0"/>
            <c:showBubbleSize val="0"/>
            <c:showLeaderLines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val>
            <c:numRef>
              <c:f>'Case by week'!$U$9:$AI$9</c:f>
              <c:numCache>
                <c:formatCode>General</c:formatCode>
                <c:ptCount val="15"/>
                <c:pt idx="0">
                  <c:v>15</c:v>
                </c:pt>
                <c:pt idx="1">
                  <c:v>20</c:v>
                </c:pt>
                <c:pt idx="2">
                  <c:v>16</c:v>
                </c:pt>
                <c:pt idx="3">
                  <c:v>23</c:v>
                </c:pt>
                <c:pt idx="4">
                  <c:v>18</c:v>
                </c:pt>
                <c:pt idx="5">
                  <c:v>22</c:v>
                </c:pt>
                <c:pt idx="6">
                  <c:v>26</c:v>
                </c:pt>
                <c:pt idx="7">
                  <c:v>30</c:v>
                </c:pt>
                <c:pt idx="8">
                  <c:v>45</c:v>
                </c:pt>
                <c:pt idx="9">
                  <c:v>47</c:v>
                </c:pt>
                <c:pt idx="10">
                  <c:v>46</c:v>
                </c:pt>
                <c:pt idx="11">
                  <c:v>45</c:v>
                </c:pt>
                <c:pt idx="12">
                  <c:v>43</c:v>
                </c:pt>
                <c:pt idx="13">
                  <c:v>40</c:v>
                </c:pt>
                <c:pt idx="14">
                  <c:v>35</c:v>
                </c:pt>
              </c:numCache>
            </c:numRef>
          </c:val>
          <c:smooth val="0"/>
          <c:extLs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0-BAB9-4B47-8491-FFB24D902EC5}"/>
            </c:ext>
          </c:extLst>
        </c:ser>
        <c:ser>
          <c:idx val="1"/>
          <c:order val="1"/>
          <c:tx>
            <c:v>2015</c:v>
          </c:tx>
          <c:spPr>
            <a:ln w="19050" cap="rnd" cmpd="sng" algn="ctr">
              <a:solidFill>
                <a:schemeClr val="accent2">
                  <a:shade val="95000"/>
                  <a:satMod val="105000"/>
                </a:schemeClr>
              </a:solidFill>
              <a:round/>
            </a:ln>
            <a:effectLst/>
          </c:spPr>
          <c:marker>
            <c:symbol val="circle"/>
            <c:size val="17"/>
            <c:spPr>
              <a:solidFill>
                <a:schemeClr val="l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2"/>
                    </a:solidFill>
                    <a:latin typeface="+mn-lt"/>
                    <a:ea typeface="+mn-ea"/>
                    <a:cs typeface="+mn-cs"/>
                  </a:defRPr>
                </a:pPr>
                <a:endParaRPr lang="fr-FR"/>
              </a:p>
            </c:txPr>
            <c:dLblPos val="ctr"/>
            <c:showLegendKey val="0"/>
            <c:showVal val="1"/>
            <c:showCatName val="0"/>
            <c:showSerName val="0"/>
            <c:showPercent val="0"/>
            <c:showBubbleSize val="0"/>
            <c:showLeaderLines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val>
            <c:numRef>
              <c:f>'Case by week'!$U$10:$AI$10</c:f>
              <c:numCache>
                <c:formatCode>General</c:formatCode>
                <c:ptCount val="15"/>
                <c:pt idx="0">
                  <c:v>21</c:v>
                </c:pt>
                <c:pt idx="1">
                  <c:v>18</c:v>
                </c:pt>
                <c:pt idx="2">
                  <c:v>17</c:v>
                </c:pt>
                <c:pt idx="3">
                  <c:v>20</c:v>
                </c:pt>
                <c:pt idx="4">
                  <c:v>21</c:v>
                </c:pt>
                <c:pt idx="5">
                  <c:v>20</c:v>
                </c:pt>
                <c:pt idx="6">
                  <c:v>29</c:v>
                </c:pt>
                <c:pt idx="7">
                  <c:v>32</c:v>
                </c:pt>
                <c:pt idx="8">
                  <c:v>40</c:v>
                </c:pt>
                <c:pt idx="9">
                  <c:v>46</c:v>
                </c:pt>
                <c:pt idx="10">
                  <c:v>50</c:v>
                </c:pt>
                <c:pt idx="11">
                  <c:v>52</c:v>
                </c:pt>
                <c:pt idx="12">
                  <c:v>47</c:v>
                </c:pt>
                <c:pt idx="13">
                  <c:v>46</c:v>
                </c:pt>
                <c:pt idx="14">
                  <c:v>40</c:v>
                </c:pt>
              </c:numCache>
            </c:numRef>
          </c:val>
          <c:smooth val="0"/>
          <c:extLs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1-BAB9-4B47-8491-FFB24D902EC5}"/>
            </c:ext>
          </c:extLst>
        </c:ser>
        <c:ser>
          <c:idx val="2"/>
          <c:order val="2"/>
          <c:tx>
            <c:v>2016</c:v>
          </c:tx>
          <c:spPr>
            <a:ln w="19050" cap="rnd" cmpd="sng" algn="ctr">
              <a:solidFill>
                <a:schemeClr val="accent3">
                  <a:shade val="95000"/>
                  <a:satMod val="105000"/>
                </a:schemeClr>
              </a:solidFill>
              <a:round/>
            </a:ln>
            <a:effectLst/>
          </c:spPr>
          <c:marker>
            <c:symbol val="circle"/>
            <c:size val="17"/>
            <c:spPr>
              <a:solidFill>
                <a:schemeClr val="l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3"/>
                    </a:solidFill>
                    <a:latin typeface="+mn-lt"/>
                    <a:ea typeface="+mn-ea"/>
                    <a:cs typeface="+mn-cs"/>
                  </a:defRPr>
                </a:pPr>
                <a:endParaRPr lang="fr-FR"/>
              </a:p>
            </c:txPr>
            <c:dLblPos val="ctr"/>
            <c:showLegendKey val="0"/>
            <c:showVal val="1"/>
            <c:showCatName val="0"/>
            <c:showSerName val="0"/>
            <c:showPercent val="0"/>
            <c:showBubbleSize val="0"/>
            <c:showLeaderLines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val>
            <c:numRef>
              <c:f>'Case by week'!$U$11:$AI$11</c:f>
              <c:numCache>
                <c:formatCode>General</c:formatCode>
                <c:ptCount val="15"/>
                <c:pt idx="0">
                  <c:v>17</c:v>
                </c:pt>
                <c:pt idx="1">
                  <c:v>19</c:v>
                </c:pt>
                <c:pt idx="2">
                  <c:v>20</c:v>
                </c:pt>
                <c:pt idx="3">
                  <c:v>21</c:v>
                </c:pt>
                <c:pt idx="4">
                  <c:v>24</c:v>
                </c:pt>
                <c:pt idx="5">
                  <c:v>19</c:v>
                </c:pt>
                <c:pt idx="6">
                  <c:v>25</c:v>
                </c:pt>
                <c:pt idx="7">
                  <c:v>35</c:v>
                </c:pt>
                <c:pt idx="8">
                  <c:v>50</c:v>
                </c:pt>
                <c:pt idx="9">
                  <c:v>45</c:v>
                </c:pt>
                <c:pt idx="10">
                  <c:v>43</c:v>
                </c:pt>
                <c:pt idx="11">
                  <c:v>48</c:v>
                </c:pt>
                <c:pt idx="12">
                  <c:v>42</c:v>
                </c:pt>
                <c:pt idx="13">
                  <c:v>38</c:v>
                </c:pt>
                <c:pt idx="14">
                  <c:v>30</c:v>
                </c:pt>
              </c:numCache>
            </c:numRef>
          </c:val>
          <c:smooth val="0"/>
          <c:extLs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2-BAB9-4B47-8491-FFB24D902EC5}"/>
            </c:ext>
          </c:extLst>
        </c:ser>
        <c:ser>
          <c:idx val="3"/>
          <c:order val="3"/>
          <c:tx>
            <c:v>2017</c:v>
          </c:tx>
          <c:spPr>
            <a:ln w="19050" cap="rnd" cmpd="sng" algn="ctr">
              <a:solidFill>
                <a:schemeClr val="accent4">
                  <a:shade val="95000"/>
                  <a:satMod val="105000"/>
                </a:schemeClr>
              </a:solidFill>
              <a:round/>
            </a:ln>
            <a:effectLst/>
          </c:spPr>
          <c:marker>
            <c:symbol val="circle"/>
            <c:size val="17"/>
            <c:spPr>
              <a:solidFill>
                <a:schemeClr val="l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4"/>
                    </a:solidFill>
                    <a:latin typeface="+mn-lt"/>
                    <a:ea typeface="+mn-ea"/>
                    <a:cs typeface="+mn-cs"/>
                  </a:defRPr>
                </a:pPr>
                <a:endParaRPr lang="fr-FR"/>
              </a:p>
            </c:txPr>
            <c:dLblPos val="ctr"/>
            <c:showLegendKey val="0"/>
            <c:showVal val="1"/>
            <c:showCatName val="0"/>
            <c:showSerName val="0"/>
            <c:showPercent val="0"/>
            <c:showBubbleSize val="0"/>
            <c:showLeaderLines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val>
            <c:numRef>
              <c:f>'Case by week'!$U$12:$AI$12</c:f>
              <c:numCache>
                <c:formatCode>General</c:formatCode>
                <c:ptCount val="15"/>
                <c:pt idx="0">
                  <c:v>16</c:v>
                </c:pt>
                <c:pt idx="1">
                  <c:v>18</c:v>
                </c:pt>
                <c:pt idx="2">
                  <c:v>14</c:v>
                </c:pt>
                <c:pt idx="3">
                  <c:v>18</c:v>
                </c:pt>
                <c:pt idx="4">
                  <c:v>15</c:v>
                </c:pt>
                <c:pt idx="5">
                  <c:v>16</c:v>
                </c:pt>
                <c:pt idx="6">
                  <c:v>31</c:v>
                </c:pt>
              </c:numCache>
            </c:numRef>
          </c:val>
          <c:smooth val="0"/>
          <c:extLs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3-BAB9-4B47-8491-FFB24D902EC5}"/>
            </c:ext>
          </c:extLst>
        </c:ser>
        <c:dLbls>
          <c:dLblPos val="ctr"/>
          <c:showLegendKey val="0"/>
          <c:showVal val="1"/>
          <c:showCatName val="0"/>
          <c:showSerName val="0"/>
          <c:showPercent val="0"/>
          <c:showBubbleSize val="0"/>
        </c:dLbls>
        <c:marker val="1"/>
        <c:smooth val="0"/>
        <c:axId val="133169152"/>
        <c:axId val="133170688"/>
      </c:lineChart>
      <c:catAx>
        <c:axId val="133169152"/>
        <c:scaling>
          <c:orientation val="minMax"/>
        </c:scaling>
        <c:delete val="0"/>
        <c:axPos val="b"/>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fr-FR"/>
          </a:p>
        </c:txPr>
        <c:crossAx val="133170688"/>
        <c:crosses val="autoZero"/>
        <c:auto val="1"/>
        <c:lblAlgn val="ctr"/>
        <c:lblOffset val="100"/>
        <c:noMultiLvlLbl val="0"/>
      </c:catAx>
      <c:valAx>
        <c:axId val="133170688"/>
        <c:scaling>
          <c:orientation val="minMax"/>
        </c:scaling>
        <c:delete val="1"/>
        <c:axPos val="l"/>
        <c:numFmt formatCode="General" sourceLinked="1"/>
        <c:majorTickMark val="none"/>
        <c:minorTickMark val="none"/>
        <c:tickLblPos val="nextTo"/>
        <c:crossAx val="133169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fr-FR"/>
        </a:p>
      </c:txPr>
    </c:legend>
    <c:plotVisOnly val="1"/>
    <c:dispBlanksAs val="gap"/>
    <c:showDLblsOverMax val="0"/>
  </c:chart>
  <c:spPr>
    <a:solidFill>
      <a:schemeClr val="lt1"/>
    </a:solidFill>
    <a:ln w="9525" cap="flat" cmpd="sng" algn="ctr">
      <a:noFill/>
      <a:round/>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Série 1</c:v>
                </c:pt>
              </c:strCache>
            </c:strRef>
          </c:tx>
          <c:spPr>
            <a:solidFill>
              <a:schemeClr val="accent1"/>
            </a:solidFill>
            <a:ln>
              <a:noFill/>
            </a:ln>
            <a:effectLst/>
          </c:spPr>
          <c:invertIfNegative val="0"/>
          <c:cat>
            <c:strRef>
              <c:f>Sheet1!$A$2:$A$5</c:f>
              <c:strCache>
                <c:ptCount val="4"/>
                <c:pt idx="0">
                  <c:v>Catégorie 1</c:v>
                </c:pt>
                <c:pt idx="1">
                  <c:v>Catégorie 2</c:v>
                </c:pt>
                <c:pt idx="2">
                  <c:v>Catégorie 3</c:v>
                </c:pt>
                <c:pt idx="3">
                  <c:v>Catégorie 4</c:v>
                </c:pt>
              </c:strCache>
            </c:strRef>
          </c:cat>
          <c:val>
            <c:numRef>
              <c:f>Sheet1!$B$2:$B$5</c:f>
              <c:numCache>
                <c:formatCode>General</c:formatCode>
                <c:ptCount val="4"/>
                <c:pt idx="0">
                  <c:v>4.3</c:v>
                </c:pt>
                <c:pt idx="1">
                  <c:v>2.5</c:v>
                </c:pt>
                <c:pt idx="2">
                  <c:v>3.5</c:v>
                </c:pt>
                <c:pt idx="3">
                  <c:v>4.5</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3AC7-4602-A1B7-480A42E14EC8}"/>
            </c:ext>
          </c:extLst>
        </c:ser>
        <c:ser>
          <c:idx val="1"/>
          <c:order val="1"/>
          <c:tx>
            <c:strRef>
              <c:f>Sheet1!$C$1</c:f>
              <c:strCache>
                <c:ptCount val="1"/>
                <c:pt idx="0">
                  <c:v>Série 2</c:v>
                </c:pt>
              </c:strCache>
            </c:strRef>
          </c:tx>
          <c:spPr>
            <a:solidFill>
              <a:schemeClr val="accent2"/>
            </a:solidFill>
            <a:ln>
              <a:noFill/>
            </a:ln>
            <a:effectLst/>
          </c:spPr>
          <c:invertIfNegative val="0"/>
          <c:cat>
            <c:strRef>
              <c:f>Sheet1!$A$2:$A$5</c:f>
              <c:strCache>
                <c:ptCount val="4"/>
                <c:pt idx="0">
                  <c:v>Catégorie 1</c:v>
                </c:pt>
                <c:pt idx="1">
                  <c:v>Catégorie 2</c:v>
                </c:pt>
                <c:pt idx="2">
                  <c:v>Catégorie 3</c:v>
                </c:pt>
                <c:pt idx="3">
                  <c:v>Catégorie 4</c:v>
                </c:pt>
              </c:strCache>
            </c:strRef>
          </c:cat>
          <c:val>
            <c:numRef>
              <c:f>Sheet1!$C$2:$C$5</c:f>
              <c:numCache>
                <c:formatCode>General</c:formatCode>
                <c:ptCount val="4"/>
                <c:pt idx="0">
                  <c:v>2.4</c:v>
                </c:pt>
                <c:pt idx="1">
                  <c:v>4.4000000000000004</c:v>
                </c:pt>
                <c:pt idx="2">
                  <c:v>1.8</c:v>
                </c:pt>
                <c:pt idx="3">
                  <c:v>2.8</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3AC7-4602-A1B7-480A42E14EC8}"/>
            </c:ext>
          </c:extLst>
        </c:ser>
        <c:ser>
          <c:idx val="2"/>
          <c:order val="2"/>
          <c:tx>
            <c:strRef>
              <c:f>Sheet1!$D$1</c:f>
              <c:strCache>
                <c:ptCount val="1"/>
                <c:pt idx="0">
                  <c:v>Série 3</c:v>
                </c:pt>
              </c:strCache>
            </c:strRef>
          </c:tx>
          <c:spPr>
            <a:solidFill>
              <a:schemeClr val="accent3"/>
            </a:solidFill>
            <a:ln>
              <a:noFill/>
            </a:ln>
            <a:effectLst/>
          </c:spPr>
          <c:invertIfNegative val="0"/>
          <c:cat>
            <c:strRef>
              <c:f>Sheet1!$A$2:$A$5</c:f>
              <c:strCache>
                <c:ptCount val="4"/>
                <c:pt idx="0">
                  <c:v>Catégorie 1</c:v>
                </c:pt>
                <c:pt idx="1">
                  <c:v>Catégorie 2</c:v>
                </c:pt>
                <c:pt idx="2">
                  <c:v>Catégorie 3</c:v>
                </c:pt>
                <c:pt idx="3">
                  <c:v>Catégorie 4</c:v>
                </c:pt>
              </c:strCache>
            </c:strRef>
          </c:cat>
          <c:val>
            <c:numRef>
              <c:f>Sheet1!$D$2:$D$5</c:f>
              <c:numCache>
                <c:formatCode>General</c:formatCode>
                <c:ptCount val="4"/>
                <c:pt idx="0">
                  <c:v>2</c:v>
                </c:pt>
                <c:pt idx="1">
                  <c:v>2</c:v>
                </c:pt>
                <c:pt idx="2">
                  <c:v>3</c:v>
                </c:pt>
                <c:pt idx="3">
                  <c:v>5</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3AC7-4602-A1B7-480A42E14EC8}"/>
            </c:ext>
          </c:extLst>
        </c:ser>
        <c:dLbls>
          <c:showLegendKey val="0"/>
          <c:showVal val="0"/>
          <c:showCatName val="0"/>
          <c:showSerName val="0"/>
          <c:showPercent val="0"/>
          <c:showBubbleSize val="0"/>
        </c:dLbls>
        <c:gapWidth val="219"/>
        <c:overlap val="-27"/>
        <c:axId val="506713784"/>
        <c:axId val="506713128"/>
      </c:barChart>
      <c:catAx>
        <c:axId val="506713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506713128"/>
        <c:crosses val="autoZero"/>
        <c:auto val="1"/>
        <c:lblAlgn val="ctr"/>
        <c:lblOffset val="100"/>
        <c:noMultiLvlLbl val="0"/>
      </c:catAx>
      <c:valAx>
        <c:axId val="506713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5067137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view3D>
      <c:rotX val="30"/>
      <c:rotY val="20"/>
      <c:rAngAx val="0"/>
    </c:view3D>
    <c:floor>
      <c:thickness val="0"/>
    </c:floor>
    <c:sideWall>
      <c:thickness val="0"/>
    </c:sideWall>
    <c:backWall>
      <c:thickness val="0"/>
    </c:backWall>
    <c:plotArea>
      <c:layout>
        <c:manualLayout>
          <c:layoutTarget val="inner"/>
          <c:xMode val="edge"/>
          <c:yMode val="edge"/>
          <c:x val="4.3478260869565216E-2"/>
          <c:y val="0.15878438140437925"/>
          <c:w val="0.92028985507246375"/>
          <c:h val="0.8035443857189084"/>
        </c:manualLayout>
      </c:layout>
      <c:bar3DChart>
        <c:barDir val="col"/>
        <c:grouping val="percentStacked"/>
        <c:varyColors val="0"/>
        <c:ser>
          <c:idx val="0"/>
          <c:order val="0"/>
          <c:tx>
            <c:strRef>
              <c:f>Sheet1!$B$1</c:f>
              <c:strCache>
                <c:ptCount val="1"/>
                <c:pt idx="0">
                  <c:v>Vente</c:v>
                </c:pt>
              </c:strCache>
            </c:strRef>
          </c:tx>
          <c:spPr>
            <a:solidFill>
              <a:srgbClr val="563C6C"/>
            </a:solidFill>
          </c:spPr>
          <c:invertIfNegative val="0"/>
          <c:cat>
            <c:strRef>
              <c:f>Sheet1!$A$2:$A$5</c:f>
              <c:strCache>
                <c:ptCount val="4"/>
                <c:pt idx="0">
                  <c:v>1er trimestre</c:v>
                </c:pt>
                <c:pt idx="1">
                  <c:v>2ème trimestre</c:v>
                </c:pt>
                <c:pt idx="2">
                  <c:v>3ème trimestre</c:v>
                </c:pt>
                <c:pt idx="3">
                  <c:v>4ème trimestre</c:v>
                </c:pt>
              </c:strCache>
            </c:strRef>
          </c:cat>
          <c:val>
            <c:numRef>
              <c:f>Sheet1!$B$2:$B$5</c:f>
              <c:numCache>
                <c:formatCode>General</c:formatCode>
                <c:ptCount val="4"/>
                <c:pt idx="0">
                  <c:v>8.1999999999999993</c:v>
                </c:pt>
                <c:pt idx="1">
                  <c:v>3.2</c:v>
                </c:pt>
                <c:pt idx="2">
                  <c:v>1.4</c:v>
                </c:pt>
                <c:pt idx="3">
                  <c:v>1.2</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6D94-454A-89D4-D48D50D71EBD}"/>
            </c:ext>
          </c:extLst>
        </c:ser>
        <c:dLbls>
          <c:showLegendKey val="0"/>
          <c:showVal val="0"/>
          <c:showCatName val="0"/>
          <c:showSerName val="0"/>
          <c:showPercent val="0"/>
          <c:showBubbleSize val="0"/>
        </c:dLbls>
        <c:gapWidth val="150"/>
        <c:shape val="box"/>
        <c:axId val="157700688"/>
        <c:axId val="157701080"/>
        <c:axId val="0"/>
      </c:bar3DChart>
      <c:catAx>
        <c:axId val="157700688"/>
        <c:scaling>
          <c:orientation val="minMax"/>
        </c:scaling>
        <c:delete val="1"/>
        <c:axPos val="b"/>
        <c:numFmt formatCode="General" sourceLinked="0"/>
        <c:majorTickMark val="out"/>
        <c:minorTickMark val="none"/>
        <c:tickLblPos val="nextTo"/>
        <c:crossAx val="157701080"/>
        <c:crosses val="autoZero"/>
        <c:auto val="1"/>
        <c:lblAlgn val="ctr"/>
        <c:lblOffset val="100"/>
        <c:noMultiLvlLbl val="0"/>
      </c:catAx>
      <c:valAx>
        <c:axId val="157701080"/>
        <c:scaling>
          <c:orientation val="minMax"/>
        </c:scaling>
        <c:delete val="1"/>
        <c:axPos val="l"/>
        <c:majorGridlines/>
        <c:numFmt formatCode="0%" sourceLinked="1"/>
        <c:majorTickMark val="out"/>
        <c:minorTickMark val="none"/>
        <c:tickLblPos val="nextTo"/>
        <c:crossAx val="157700688"/>
        <c:crosses val="autoZero"/>
        <c:crossBetween val="between"/>
      </c:valAx>
    </c:plotArea>
    <c:plotVisOnly val="1"/>
    <c:dispBlanksAs val="gap"/>
    <c:showDLblsOverMax val="0"/>
  </c:chart>
  <c:txPr>
    <a:bodyPr/>
    <a:lstStyle/>
    <a:p>
      <a:pPr>
        <a:defRPr sz="1800"/>
      </a:pPr>
      <a:endParaRPr lang="fr-F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4">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330" kern="120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cs:styleClr val="auto"/>
    </cs:fontRef>
    <cs:spPr/>
    <cs:defRPr sz="1197" b="1" i="0" u="none" strike="noStrike" kern="1200" baseline="0"/>
  </cs:dataLabel>
  <cs:dataLabelCallout>
    <cs:lnRef idx="0"/>
    <cs:fillRef idx="0"/>
    <cs:effectRef idx="0"/>
    <cs:fontRef idx="minor">
      <a:schemeClr val="dk1">
        <a:lumMod val="65000"/>
        <a:lumOff val="35000"/>
      </a:schemeClr>
    </cs:fontRef>
    <cs:spPr>
      <a:solidFill>
        <a:schemeClr val="lt1"/>
      </a:solidFill>
      <a:ln w="9575">
        <a:solidFill>
          <a:schemeClr val="lt1">
            <a:lumMod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19050" cap="rnd" cmpd="sng" algn="ctr">
        <a:solidFill>
          <a:schemeClr val="phClr">
            <a:shade val="95000"/>
            <a:satMod val="105000"/>
          </a:schemeClr>
        </a:solidFill>
        <a:round/>
      </a:ln>
    </cs:spPr>
  </cs:dataPointLine>
  <cs:dataPointMarker>
    <cs:lnRef idx="0"/>
    <cs:fillRef idx="0"/>
    <cs:effectRef idx="0"/>
    <cs:fontRef idx="minor">
      <a:schemeClr val="dk1"/>
    </cs:fontRef>
    <cs:spPr>
      <a:solidFill>
        <a:schemeClr val="lt1"/>
      </a:solidFill>
    </cs:spPr>
  </cs:dataPointMarker>
  <cs:dataPointMarkerLayout symbol="circle" size="17"/>
  <cs:dataPointWireframe>
    <cs:lnRef idx="0">
      <cs:styleClr val="auto"/>
    </cs:lnRef>
    <cs:fillRef idx="1"/>
    <cs:effectRef idx="0"/>
    <cs:fontRef idx="minor">
      <a:schemeClr val="dk1"/>
    </cs:fontRef>
    <cs:spPr>
      <a:ln w="9525">
        <a:solidFill>
          <a:schemeClr val="phClr"/>
        </a:solidFill>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35000"/>
            <a:lumOff val="65000"/>
          </a:schemeClr>
        </a:solidFill>
      </a:ln>
    </cs:spPr>
  </cs:dropLine>
  <cs:errorBar>
    <cs:lnRef idx="0"/>
    <cs:fillRef idx="0"/>
    <cs:effectRef idx="0"/>
    <cs:fontRef idx="minor">
      <a:schemeClr val="dk1"/>
    </cs:fontRef>
    <cs:spPr>
      <a:ln w="9525">
        <a:solidFill>
          <a:schemeClr val="dk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ln>
    </cs:spPr>
  </cs:seriesLine>
  <cs:title>
    <cs:lnRef idx="0"/>
    <cs:fillRef idx="0"/>
    <cs:effectRef idx="0"/>
    <cs:fontRef idx="minor">
      <a:schemeClr val="dk1"/>
    </cs:fontRef>
    <cs:defRPr sz="1915" b="0" kern="1200" cap="all" spc="0" baseline="0">
      <a:gradFill>
        <a:gsLst>
          <a:gs pos="0">
            <a:schemeClr val="dk1">
              <a:lumMod val="50000"/>
              <a:lumOff val="50000"/>
            </a:schemeClr>
          </a:gs>
          <a:gs pos="100000">
            <a:schemeClr val="dk1">
              <a:lumMod val="85000"/>
              <a:lumOff val="15000"/>
            </a:schemeClr>
          </a:gs>
        </a:gsLst>
        <a:lin ang="5400000" scaled="0"/>
      </a:gradFill>
    </cs:defRPr>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50000"/>
            <a:lumOff val="50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24" name="Google Shape;324;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p>
          <a:p>
            <a:pPr marL="0" indent="0">
              <a:spcBef>
                <a:spcPts val="0"/>
              </a:spcBef>
              <a:buClr>
                <a:schemeClr val="dk1"/>
              </a:buClr>
              <a:buSzPts val="1200"/>
            </a:pPr>
            <a:endParaRPr lang="fr-FR" b="1" dirty="0"/>
          </a:p>
          <a:p>
            <a:pPr marL="177845" indent="-177845" defTabSz="948507">
              <a:spcBef>
                <a:spcPts val="0"/>
              </a:spcBef>
              <a:buClr>
                <a:schemeClr val="dk1"/>
              </a:buClr>
              <a:buSzPts val="1200"/>
              <a:buFont typeface="Wingdings" panose="05000000000000000000" pitchFamily="2" charset="2"/>
              <a:buChar char="v"/>
              <a:defRPr/>
            </a:pPr>
            <a:r>
              <a:rPr lang="fr-FR" i="1" dirty="0">
                <a:latin typeface="+mn-lt"/>
                <a:ea typeface="Aptos" panose="020B0004020202020204" pitchFamily="34" charset="0"/>
              </a:rPr>
              <a:t>N'hésitez pas à modifier cette présentation pour l'adapter à votre contexte local.  Si des modifications sont apportées, veuillez l'indiquer : </a:t>
            </a:r>
            <a:r>
              <a:rPr lang="fr-FR" b="1" i="1" dirty="0">
                <a:latin typeface="+mn-lt"/>
                <a:ea typeface="Aptos" panose="020B0004020202020204" pitchFamily="34" charset="0"/>
              </a:rPr>
              <a:t>« Cette présentation a été partiellement modifiée par rapport à la version originale du CDC » </a:t>
            </a:r>
            <a:r>
              <a:rPr lang="fr-FR" i="1" dirty="0">
                <a:latin typeface="+mn-lt"/>
                <a:ea typeface="Aptos" panose="020B0004020202020204" pitchFamily="34" charset="0"/>
              </a:rPr>
              <a:t>sur cette diapositive.</a:t>
            </a:r>
            <a:endParaRPr lang="fr-FR" i="1" dirty="0">
              <a:latin typeface="+mn-lt"/>
            </a:endParaRPr>
          </a:p>
          <a:p>
            <a:pPr marL="0" indent="0">
              <a:spcBef>
                <a:spcPts val="0"/>
              </a:spcBef>
              <a:buClr>
                <a:schemeClr val="dk1"/>
              </a:buClr>
              <a:buSzPts val="1200"/>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noProof="0" dirty="0">
                <a:latin typeface="Arial"/>
                <a:ea typeface="Arial"/>
                <a:cs typeface="Arial"/>
                <a:sym typeface="Arial"/>
              </a:rPr>
              <a:t>Nous allons maintenant nous entraîner à utiliser PowerPoint pour créer et concevoir des présentations.</a:t>
            </a:r>
          </a:p>
          <a:p>
            <a:pPr marL="0" indent="0">
              <a:spcBef>
                <a:spcPts val="373"/>
              </a:spcBef>
              <a:buClr>
                <a:schemeClr val="dk1"/>
              </a:buClr>
              <a:buSzPts val="1200"/>
            </a:pPr>
            <a:endParaRPr lang="fr-FR" noProof="0" dirty="0"/>
          </a:p>
        </p:txBody>
      </p:sp>
      <p:sp>
        <p:nvSpPr>
          <p:cNvPr id="325" name="Google Shape;325;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a:t>
            </a:fld>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8" name="Google Shape;388;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Il est maintenant temps d'ajouter d'autres diapositives. Allez à nouveau dans la barre de menu dans le coin supérieur gauche et </a:t>
            </a:r>
            <a:r>
              <a:rPr lang="fr-FR" b="1" noProof="0" dirty="0"/>
              <a:t>&lt;CLIQUER&gt; </a:t>
            </a:r>
            <a:r>
              <a:rPr lang="fr-FR" noProof="0" dirty="0"/>
              <a:t>sélectionnez l'onglet </a:t>
            </a:r>
            <a:r>
              <a:rPr lang="fr-FR" b="1" i="1" noProof="0" dirty="0"/>
              <a:t>Nouvelle diapositive</a:t>
            </a:r>
            <a:r>
              <a:rPr lang="fr-FR" noProof="0" dirty="0"/>
              <a:t>. </a:t>
            </a:r>
            <a:r>
              <a:rPr lang="fr-FR" b="0" i="0" noProof="0" dirty="0"/>
              <a:t>Lorsque la boîte de dialogue s'ouvre</a:t>
            </a:r>
            <a:r>
              <a:rPr lang="fr-FR" b="1" i="0" noProof="0" dirty="0"/>
              <a:t>, &lt;CLIQUER</a:t>
            </a:r>
            <a:r>
              <a:rPr lang="fr-FR" b="0" i="0" noProof="0" dirty="0"/>
              <a:t>&gt;, cette fois </a:t>
            </a:r>
            <a:r>
              <a:rPr lang="fr-FR" b="1" i="0" noProof="0" dirty="0"/>
              <a:t>&lt;CLIQUER&gt; </a:t>
            </a:r>
            <a:r>
              <a:rPr lang="fr-FR" b="0" i="0" noProof="0" dirty="0"/>
              <a:t>Sélectionnez la diapositive </a:t>
            </a:r>
            <a:r>
              <a:rPr lang="fr-FR" b="1" i="1" noProof="0" dirty="0"/>
              <a:t>Titre et contenu.</a:t>
            </a:r>
            <a:endParaRPr lang="fr-FR" noProof="0" dirty="0"/>
          </a:p>
          <a:p>
            <a:pPr marL="256887" indent="-177845">
              <a:spcBef>
                <a:spcPts val="373"/>
              </a:spcBef>
              <a:buClr>
                <a:schemeClr val="dk1"/>
              </a:buClr>
              <a:buSzPts val="1200"/>
              <a:buFont typeface="Wingdings" panose="05000000000000000000" pitchFamily="2" charset="2"/>
              <a:buChar char="§"/>
            </a:pPr>
            <a:endParaRPr lang="fr-FR" b="0" i="0" noProof="0" dirty="0"/>
          </a:p>
          <a:p>
            <a:pPr marL="177845" indent="-177845">
              <a:spcBef>
                <a:spcPts val="373"/>
              </a:spcBef>
              <a:buClr>
                <a:schemeClr val="dk1"/>
              </a:buClr>
              <a:buSzPts val="1200"/>
              <a:buFont typeface="Wingdings" panose="05000000000000000000" pitchFamily="2" charset="2"/>
              <a:buChar char="§"/>
            </a:pPr>
            <a:r>
              <a:rPr lang="fr-FR" b="1" i="0" u="sng" noProof="0" dirty="0"/>
              <a:t>Dites</a:t>
            </a:r>
            <a:r>
              <a:rPr lang="fr-FR" b="1" i="0" u="none" noProof="0" dirty="0"/>
              <a:t> : </a:t>
            </a:r>
            <a:r>
              <a:rPr lang="fr-FR" b="0" i="0" noProof="0" dirty="0"/>
              <a:t>vous devez ajouter 5 diapositives </a:t>
            </a:r>
            <a:r>
              <a:rPr lang="fr-FR" b="1" i="1" noProof="0" dirty="0"/>
              <a:t>Titre et contenu </a:t>
            </a:r>
            <a:r>
              <a:rPr lang="fr-FR" b="0" i="0" noProof="0" dirty="0"/>
              <a:t>à votre présentation. Votre diapositive PowerPoint est maintenant composée de :</a:t>
            </a:r>
            <a:endParaRPr lang="fr-FR" noProof="0" dirty="0"/>
          </a:p>
          <a:p>
            <a:pPr marL="711380" lvl="1" indent="-237127">
              <a:spcBef>
                <a:spcPts val="373"/>
              </a:spcBef>
              <a:buClr>
                <a:schemeClr val="dk1"/>
              </a:buClr>
              <a:buSzPts val="1200"/>
              <a:buFont typeface="Calibri"/>
              <a:buAutoNum type="arabicPeriod"/>
            </a:pPr>
            <a:r>
              <a:rPr lang="fr-FR" b="0" i="0" noProof="0" dirty="0"/>
              <a:t>Une diapositive de titre</a:t>
            </a:r>
            <a:endParaRPr lang="fr-FR" noProof="0" dirty="0"/>
          </a:p>
          <a:p>
            <a:pPr marL="711380" lvl="1" indent="-237127">
              <a:spcBef>
                <a:spcPts val="373"/>
              </a:spcBef>
              <a:buClr>
                <a:schemeClr val="dk1"/>
              </a:buClr>
              <a:buSzPts val="1200"/>
              <a:buFont typeface="Calibri"/>
              <a:buAutoNum type="arabicPeriod"/>
            </a:pPr>
            <a:r>
              <a:rPr lang="fr-FR" b="0" i="0" noProof="0" dirty="0"/>
              <a:t>Deux diapositives </a:t>
            </a:r>
            <a:r>
              <a:rPr lang="fr-FR" b="1" i="1" noProof="0" dirty="0"/>
              <a:t>Titre de section</a:t>
            </a:r>
          </a:p>
          <a:p>
            <a:pPr marL="711380" lvl="1" indent="-237127">
              <a:spcBef>
                <a:spcPts val="373"/>
              </a:spcBef>
              <a:buClr>
                <a:schemeClr val="dk1"/>
              </a:buClr>
              <a:buSzPts val="1200"/>
              <a:buFont typeface="Calibri"/>
              <a:buAutoNum type="arabicPeriod"/>
            </a:pPr>
            <a:r>
              <a:rPr lang="fr-FR" b="0" i="0" noProof="0" dirty="0"/>
              <a:t>Cinq diapositives </a:t>
            </a:r>
            <a:r>
              <a:rPr lang="fr-FR" b="1" i="1" noProof="0" dirty="0"/>
              <a:t>Titre et contenu</a:t>
            </a:r>
          </a:p>
          <a:p>
            <a:pPr marL="0" indent="0">
              <a:spcBef>
                <a:spcPts val="373"/>
              </a:spcBef>
            </a:pPr>
            <a:endParaRPr b="0" i="0" dirty="0"/>
          </a:p>
        </p:txBody>
      </p:sp>
      <p:sp>
        <p:nvSpPr>
          <p:cNvPr id="389" name="Google Shape;389;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9" name="Google Shape;399;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buClr>
                <a:schemeClr val="dk1"/>
              </a:buClr>
              <a:buSzPts val="1200"/>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Maintenant que vous avez ajouté les cinq diapositives de </a:t>
            </a:r>
            <a:r>
              <a:rPr lang="fr-FR" b="1" i="1" noProof="0" dirty="0"/>
              <a:t>titre et de contenu</a:t>
            </a:r>
            <a:r>
              <a:rPr lang="fr-FR" noProof="0" dirty="0"/>
              <a:t>, vous devez leur donner des titres.  </a:t>
            </a:r>
          </a:p>
          <a:p>
            <a:pPr marL="256887" indent="-177845">
              <a:spcBef>
                <a:spcPts val="373"/>
              </a:spcBef>
              <a:buClr>
                <a:schemeClr val="dk1"/>
              </a:buClr>
              <a:buSzPts val="1200"/>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i="0" noProof="0" dirty="0"/>
              <a:t>cliquez sur la case </a:t>
            </a:r>
            <a:r>
              <a:rPr lang="fr-FR" b="1" i="1" noProof="0" dirty="0"/>
              <a:t>Cliquez pour ajouter un titre </a:t>
            </a:r>
            <a:r>
              <a:rPr lang="fr-FR" b="0" i="0" noProof="0" dirty="0"/>
              <a:t>et ajoutez les titres suivants :</a:t>
            </a:r>
            <a:endParaRPr lang="fr-FR" noProof="0" dirty="0"/>
          </a:p>
          <a:p>
            <a:pPr marL="474254" lvl="1" indent="0">
              <a:spcBef>
                <a:spcPts val="373"/>
              </a:spcBef>
            </a:pPr>
            <a:r>
              <a:rPr lang="fr-FR" noProof="0" dirty="0"/>
              <a:t>Diapositive 4 : Introduction</a:t>
            </a:r>
          </a:p>
          <a:p>
            <a:pPr marL="474254" lvl="1" indent="0">
              <a:spcBef>
                <a:spcPts val="373"/>
              </a:spcBef>
            </a:pPr>
            <a:r>
              <a:rPr lang="fr-FR" noProof="0" dirty="0"/>
              <a:t>Diapositive 5 : Méthodes</a:t>
            </a:r>
          </a:p>
          <a:p>
            <a:pPr marL="474254" lvl="1" indent="0">
              <a:spcBef>
                <a:spcPts val="373"/>
              </a:spcBef>
            </a:pPr>
            <a:r>
              <a:rPr lang="fr-FR" noProof="0" dirty="0"/>
              <a:t>Diapositive 6 : Résultats</a:t>
            </a:r>
          </a:p>
          <a:p>
            <a:pPr marL="474254" lvl="1" indent="0">
              <a:spcBef>
                <a:spcPts val="373"/>
              </a:spcBef>
            </a:pPr>
            <a:r>
              <a:rPr lang="fr-FR" noProof="0" dirty="0"/>
              <a:t>Diapositive 7 : Discussion</a:t>
            </a:r>
          </a:p>
          <a:p>
            <a:pPr marL="474254" lvl="1" indent="0">
              <a:spcBef>
                <a:spcPts val="373"/>
              </a:spcBef>
            </a:pPr>
            <a:r>
              <a:rPr lang="fr-FR" noProof="0" dirty="0"/>
              <a:t>Diapositive 8 : Recommandations</a:t>
            </a:r>
          </a:p>
          <a:p>
            <a:pPr marL="177845" indent="-98803">
              <a:spcBef>
                <a:spcPts val="373"/>
              </a:spcBef>
              <a:buClr>
                <a:schemeClr val="dk1"/>
              </a:buClr>
              <a:buSzPts val="1200"/>
            </a:pPr>
            <a:endParaRPr lang="fr-FR" b="1" i="1" noProof="0" dirty="0"/>
          </a:p>
          <a:p>
            <a:pPr marL="177845" indent="-177845">
              <a:spcBef>
                <a:spcPts val="373"/>
              </a:spcBef>
              <a:buClr>
                <a:schemeClr val="dk1"/>
              </a:buClr>
              <a:buSzPts val="1200"/>
              <a:buFont typeface="Noto Sans Symbols"/>
              <a:buChar char="❖"/>
            </a:pPr>
            <a:r>
              <a:rPr lang="fr-FR" b="1" i="1" noProof="0" dirty="0"/>
              <a:t>Faites une pause pour laisser aux participants le temps d'ajouter des titres.</a:t>
            </a:r>
            <a:endParaRPr lang="fr-FR" noProof="0" dirty="0"/>
          </a:p>
        </p:txBody>
      </p:sp>
      <p:sp>
        <p:nvSpPr>
          <p:cNvPr id="400" name="Google Shape;400;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Vous devez maintenant avoir un total de huit diapositives dans votre présentation :</a:t>
            </a:r>
          </a:p>
          <a:p>
            <a:pPr marL="711380" lvl="1" indent="-237127">
              <a:spcBef>
                <a:spcPts val="373"/>
              </a:spcBef>
              <a:buClr>
                <a:schemeClr val="dk1"/>
              </a:buClr>
              <a:buSzPts val="1200"/>
              <a:buFont typeface="Arial"/>
              <a:buAutoNum type="arabicPeriod"/>
            </a:pPr>
            <a:r>
              <a:rPr lang="fr-FR" noProof="0" dirty="0"/>
              <a:t>Diapositive de titre</a:t>
            </a:r>
          </a:p>
          <a:p>
            <a:pPr marL="711380" lvl="1" indent="-237127">
              <a:spcBef>
                <a:spcPts val="373"/>
              </a:spcBef>
              <a:buClr>
                <a:schemeClr val="dk1"/>
              </a:buClr>
              <a:buSzPts val="1200"/>
              <a:buFont typeface="Arial"/>
              <a:buAutoNum type="arabicPeriod"/>
            </a:pPr>
            <a:r>
              <a:rPr lang="fr-FR" noProof="0" dirty="0"/>
              <a:t>Plan de la présentation</a:t>
            </a:r>
          </a:p>
          <a:p>
            <a:pPr marL="711380" lvl="1" indent="-237127">
              <a:spcBef>
                <a:spcPts val="373"/>
              </a:spcBef>
              <a:buClr>
                <a:schemeClr val="dk1"/>
              </a:buClr>
              <a:buSzPts val="1200"/>
              <a:buFont typeface="Arial"/>
              <a:buAutoNum type="arabicPeriod"/>
            </a:pPr>
            <a:r>
              <a:rPr lang="fr-FR" noProof="0" dirty="0"/>
              <a:t>Projet de terrain 1</a:t>
            </a:r>
          </a:p>
          <a:p>
            <a:pPr marL="711380" lvl="1" indent="-237127">
              <a:spcBef>
                <a:spcPts val="373"/>
              </a:spcBef>
              <a:buClr>
                <a:schemeClr val="dk1"/>
              </a:buClr>
              <a:buSzPts val="1200"/>
              <a:buFont typeface="Arial"/>
              <a:buAutoNum type="arabicPeriod"/>
            </a:pPr>
            <a:r>
              <a:rPr lang="fr-FR" noProof="0" dirty="0"/>
              <a:t>Introduction</a:t>
            </a:r>
          </a:p>
          <a:p>
            <a:pPr marL="711380" lvl="1" indent="-237127">
              <a:spcBef>
                <a:spcPts val="373"/>
              </a:spcBef>
              <a:buClr>
                <a:schemeClr val="dk1"/>
              </a:buClr>
              <a:buSzPts val="1200"/>
              <a:buFont typeface="Arial"/>
              <a:buAutoNum type="arabicPeriod"/>
            </a:pPr>
            <a:r>
              <a:rPr lang="fr-FR" noProof="0" dirty="0"/>
              <a:t>Méthodes</a:t>
            </a:r>
          </a:p>
          <a:p>
            <a:pPr marL="711380" lvl="1" indent="-237127">
              <a:spcBef>
                <a:spcPts val="373"/>
              </a:spcBef>
              <a:buClr>
                <a:schemeClr val="dk1"/>
              </a:buClr>
              <a:buSzPts val="1200"/>
              <a:buFont typeface="Arial"/>
              <a:buAutoNum type="arabicPeriod"/>
            </a:pPr>
            <a:r>
              <a:rPr lang="fr-FR" noProof="0" dirty="0"/>
              <a:t>Résultats</a:t>
            </a:r>
          </a:p>
          <a:p>
            <a:pPr marL="711380" lvl="1" indent="-237127">
              <a:spcBef>
                <a:spcPts val="373"/>
              </a:spcBef>
              <a:buClr>
                <a:schemeClr val="dk1"/>
              </a:buClr>
              <a:buSzPts val="1200"/>
              <a:buFont typeface="Arial"/>
              <a:buAutoNum type="arabicPeriod"/>
            </a:pPr>
            <a:r>
              <a:rPr lang="fr-FR" noProof="0" dirty="0"/>
              <a:t>Discussion</a:t>
            </a:r>
          </a:p>
          <a:p>
            <a:pPr marL="711380" lvl="1" indent="-237127">
              <a:spcBef>
                <a:spcPts val="373"/>
              </a:spcBef>
              <a:buClr>
                <a:schemeClr val="dk1"/>
              </a:buClr>
              <a:buSzPts val="1200"/>
              <a:buFont typeface="Arial"/>
              <a:buAutoNum type="arabicPeriod"/>
            </a:pPr>
            <a:r>
              <a:rPr lang="fr-FR" noProof="0" dirty="0"/>
              <a:t>Recommandations</a:t>
            </a:r>
          </a:p>
          <a:p>
            <a:pPr marL="237127" indent="-158085">
              <a:spcBef>
                <a:spcPts val="373"/>
              </a:spcBef>
              <a:buClr>
                <a:schemeClr val="dk1"/>
              </a:buClr>
              <a:buSzPts val="1200"/>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Maintenant, il est temps d'ajouter d'autres diapositives. En regardant le tableau, veuillez ajouter les diapositives 9 à 15. Pour la diapositive 9, vous devez ajouter une diapositive </a:t>
            </a:r>
            <a:r>
              <a:rPr lang="fr-FR" b="1" i="1" noProof="0" dirty="0"/>
              <a:t>Titre de section</a:t>
            </a:r>
            <a:r>
              <a:rPr lang="fr-FR" noProof="0" dirty="0"/>
              <a:t>, les diapositives 10 à 14 doivent être des diapositives</a:t>
            </a:r>
            <a:r>
              <a:rPr lang="fr-FR" b="1" i="1" noProof="0" dirty="0"/>
              <a:t> Titre et contenu</a:t>
            </a:r>
            <a:r>
              <a:rPr lang="fr-FR" noProof="0" dirty="0"/>
              <a:t>, et la diapositive 15 doit être une autre diapositive </a:t>
            </a:r>
            <a:r>
              <a:rPr lang="fr-FR" b="1" i="1" noProof="0" dirty="0"/>
              <a:t>Titre de section</a:t>
            </a:r>
            <a:r>
              <a:rPr lang="fr-FR" noProof="0" dirty="0"/>
              <a:t>. En utilisant le tableau comme guide, veuillez ajouter les titres aux diapositives comme indiqué dans le tableau.</a:t>
            </a:r>
          </a:p>
          <a:p>
            <a:pPr marL="0" indent="0">
              <a:spcBef>
                <a:spcPts val="373"/>
              </a:spcBef>
              <a:buClr>
                <a:schemeClr val="dk1"/>
              </a:buClr>
              <a:buSzPts val="1200"/>
            </a:pPr>
            <a:endParaRPr lang="fr-FR" noProof="0" dirty="0"/>
          </a:p>
          <a:p>
            <a:pPr marL="177845" indent="-177845">
              <a:spcBef>
                <a:spcPts val="373"/>
              </a:spcBef>
              <a:buClr>
                <a:schemeClr val="dk1"/>
              </a:buClr>
              <a:buSzPts val="1200"/>
              <a:buFont typeface="Noto Sans Symbols"/>
              <a:buChar char="❖"/>
            </a:pPr>
            <a:r>
              <a:rPr lang="fr-FR" b="1" i="1" noProof="0" dirty="0"/>
              <a:t>Faites une pause pour laisser aux participants le temps d'ajouter des diapositives et des titres.</a:t>
            </a:r>
            <a:endParaRPr lang="fr-FR" noProof="0" dirty="0"/>
          </a:p>
        </p:txBody>
      </p:sp>
      <p:sp>
        <p:nvSpPr>
          <p:cNvPr id="412" name="Google Shape;412;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8" name="Google Shape;418;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u="none" noProof="0" dirty="0"/>
              <a:t>Voyons</a:t>
            </a:r>
            <a:r>
              <a:rPr lang="fr-FR" b="1" u="none" noProof="0" dirty="0"/>
              <a:t> </a:t>
            </a:r>
            <a:r>
              <a:rPr lang="fr-FR" noProof="0" dirty="0"/>
              <a:t>comment réorganiser les diapositives. Le </a:t>
            </a:r>
            <a:r>
              <a:rPr lang="fr-FR" b="1" noProof="0" dirty="0"/>
              <a:t>volet de navigation </a:t>
            </a:r>
            <a:r>
              <a:rPr lang="fr-FR" noProof="0" dirty="0"/>
              <a:t>se trouve à gauche</a:t>
            </a:r>
            <a:r>
              <a:rPr lang="fr-FR" b="0" noProof="0" dirty="0"/>
              <a:t>. C'est là que vous voyez les vignettes de vos diapositives.  Cliquez sur la diapositive intitulée </a:t>
            </a:r>
            <a:r>
              <a:rPr lang="fr-FR" b="1" i="1" noProof="0" dirty="0"/>
              <a:t>Remerciements</a:t>
            </a:r>
            <a:r>
              <a:rPr lang="fr-FR" b="0" i="0" noProof="0" dirty="0"/>
              <a:t>. Déplacez la diapositive vers le haut pour qu'elle devienne la deuxième diapositive. Relâchez la souris.</a:t>
            </a:r>
            <a:endParaRPr lang="fr-FR" b="1" i="1" noProof="0" dirty="0"/>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noProof="0" dirty="0"/>
              <a:t>Faites une pause pour vérifier auprès des participants.</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Maintenant, remettons la diapositive </a:t>
            </a:r>
            <a:r>
              <a:rPr lang="fr-FR" b="1" i="1" noProof="0" dirty="0"/>
              <a:t>Remerciements </a:t>
            </a:r>
            <a:r>
              <a:rPr lang="fr-FR" noProof="0" dirty="0"/>
              <a:t>dans sa position d'origine en utilisant la même technique.</a:t>
            </a:r>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noProof="0" dirty="0"/>
              <a:t>Faites une pause pour laisser aux participants le temps de compléter l’activit</a:t>
            </a:r>
            <a:r>
              <a:rPr lang="fr-FR" b="1" noProof="0" dirty="0"/>
              <a:t>é</a:t>
            </a:r>
            <a:r>
              <a:rPr lang="fr-FR" b="1" i="1" noProof="0" dirty="0"/>
              <a:t>.</a:t>
            </a:r>
            <a:endParaRPr dirty="0"/>
          </a:p>
        </p:txBody>
      </p:sp>
      <p:sp>
        <p:nvSpPr>
          <p:cNvPr id="419" name="Google Shape;419;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5" name="Google Shape;425;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Sauvegardez votre présentation sur le bureau avec le nom de fichier WS2_Présentation_[VotreNom]. N'oubliez pas de sauvegarder fréquemment, peut-être en modifiant la fonction de sauvegarde automatique pour qu'elle soit activée toutes les 5 minutes !</a:t>
            </a:r>
          </a:p>
          <a:p>
            <a:pPr marL="0" indent="0">
              <a:spcBef>
                <a:spcPts val="373"/>
              </a:spcBef>
            </a:pPr>
            <a:endParaRPr lang="fr-FR" b="1" i="1" noProof="0" dirty="0"/>
          </a:p>
          <a:p>
            <a:pPr marL="177845" indent="-177845">
              <a:spcBef>
                <a:spcPts val="373"/>
              </a:spcBef>
              <a:buClr>
                <a:schemeClr val="dk1"/>
              </a:buClr>
              <a:buSzPts val="1200"/>
              <a:buFont typeface="Noto Sans Symbols"/>
              <a:buChar char="❖"/>
            </a:pPr>
            <a:r>
              <a:rPr lang="fr-FR" b="1" i="1" noProof="0" dirty="0"/>
              <a:t>Faites une pause pour laisser aux participants le temps de compléter l’activit</a:t>
            </a:r>
            <a:r>
              <a:rPr lang="fr-FR" b="1" noProof="0" dirty="0"/>
              <a:t>é</a:t>
            </a:r>
            <a:r>
              <a:rPr lang="fr-FR" b="1" i="1" noProof="0" dirty="0"/>
              <a:t>.</a:t>
            </a:r>
            <a:endParaRPr lang="fr-FR" dirty="0"/>
          </a:p>
        </p:txBody>
      </p:sp>
      <p:sp>
        <p:nvSpPr>
          <p:cNvPr id="426" name="Google Shape;426;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2" name="Google Shape;432;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u="none" noProof="0" dirty="0"/>
              <a:t>Affichez la </a:t>
            </a:r>
            <a:r>
              <a:rPr lang="fr-FR" b="1" i="1" noProof="0" dirty="0"/>
              <a:t>diapositive et donnez aux participants quelques instants pour la visionner.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Posez la question</a:t>
            </a:r>
            <a:r>
              <a:rPr lang="fr-FR" b="1" u="none" noProof="0" dirty="0"/>
              <a:t> : </a:t>
            </a:r>
            <a:r>
              <a:rPr lang="fr-FR" noProof="0" dirty="0"/>
              <a:t>Qu'est-ce qui est le plus facile à lire, les phrases ou la liste ?</a:t>
            </a:r>
          </a:p>
          <a:p>
            <a:pPr marL="79042" indent="0">
              <a:spcBef>
                <a:spcPts val="373"/>
              </a:spcBef>
              <a:buClr>
                <a:schemeClr val="dk1"/>
              </a:buClr>
              <a:buSzPts val="1200"/>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t>les participants pour leurs réponses</a:t>
            </a:r>
            <a:r>
              <a:rPr lang="fr-FR" noProof="0" dirty="0"/>
              <a:t>.</a:t>
            </a:r>
          </a:p>
        </p:txBody>
      </p:sp>
      <p:sp>
        <p:nvSpPr>
          <p:cNvPr id="433" name="Google Shape;433;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0" name="Google Shape;440;p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Changez la diapositive 2 - Plan de la présentation, en format Titre et contenu. Pour ce faire, cliquez sur la flèche à droite de « Nouvelle diapositive » et choisissez la diapositive « Titre et contenu ». </a:t>
            </a:r>
            <a:r>
              <a:rPr lang="fr-FR" b="1" noProof="0" dirty="0"/>
              <a:t>&lt;CLIQUER&gt; </a:t>
            </a:r>
            <a:r>
              <a:rPr lang="fr-FR" noProof="0" dirty="0"/>
              <a:t>Tapez la liste :</a:t>
            </a:r>
          </a:p>
          <a:p>
            <a:pPr marL="652099" lvl="1" indent="-177845">
              <a:spcBef>
                <a:spcPts val="373"/>
              </a:spcBef>
              <a:buClr>
                <a:schemeClr val="dk1"/>
              </a:buClr>
              <a:buSzPts val="1200"/>
              <a:buFont typeface="Arial"/>
              <a:buChar char="•"/>
            </a:pPr>
            <a:r>
              <a:rPr lang="fr-FR" noProof="0" dirty="0"/>
              <a:t>Plan de la présentation</a:t>
            </a:r>
          </a:p>
          <a:p>
            <a:pPr marL="652099" lvl="1" indent="-177845">
              <a:spcBef>
                <a:spcPts val="373"/>
              </a:spcBef>
              <a:buClr>
                <a:schemeClr val="dk1"/>
              </a:buClr>
              <a:buSzPts val="1200"/>
              <a:buFont typeface="Arial"/>
              <a:buChar char="•"/>
            </a:pPr>
            <a:r>
              <a:rPr lang="fr-FR" noProof="0" dirty="0"/>
              <a:t>Projet de terrain 1</a:t>
            </a:r>
          </a:p>
          <a:p>
            <a:pPr marL="652099" lvl="1" indent="-177845">
              <a:spcBef>
                <a:spcPts val="373"/>
              </a:spcBef>
              <a:buClr>
                <a:schemeClr val="dk1"/>
              </a:buClr>
              <a:buSzPts val="1200"/>
              <a:buFont typeface="Arial"/>
              <a:buChar char="•"/>
            </a:pPr>
            <a:r>
              <a:rPr lang="fr-FR" noProof="0" dirty="0"/>
              <a:t>Projet de terrain 2</a:t>
            </a:r>
          </a:p>
          <a:p>
            <a:pPr marL="652099" lvl="1" indent="-177845">
              <a:spcBef>
                <a:spcPts val="373"/>
              </a:spcBef>
              <a:buClr>
                <a:schemeClr val="dk1"/>
              </a:buClr>
              <a:buSzPts val="1200"/>
              <a:buFont typeface="Arial"/>
              <a:buChar char="•"/>
            </a:pPr>
            <a:r>
              <a:rPr lang="fr-FR" noProof="0" dirty="0"/>
              <a:t>Remerciements</a:t>
            </a:r>
          </a:p>
          <a:p>
            <a:pPr marL="652099" lvl="1" indent="-177845">
              <a:spcBef>
                <a:spcPts val="373"/>
              </a:spcBef>
              <a:buClr>
                <a:schemeClr val="dk1"/>
              </a:buClr>
              <a:buSzPts val="1200"/>
              <a:buFont typeface="Arial"/>
              <a:buChar char="•"/>
            </a:pPr>
            <a:r>
              <a:rPr lang="fr-FR" noProof="0" dirty="0"/>
              <a:t>Merci de votre attention.</a:t>
            </a:r>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noProof="0" dirty="0"/>
              <a:t>&lt;CLIQUER&gt;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noProof="0" dirty="0"/>
              <a:t>Insérez des puces ; ensuite, remplacez les puces par des chiffres. </a:t>
            </a:r>
            <a:r>
              <a:rPr lang="fr-FR" b="1" noProof="0" dirty="0"/>
              <a:t>&lt;CLIQUERx2&gt;</a:t>
            </a:r>
          </a:p>
          <a:p>
            <a:pPr marL="256887" indent="-177845">
              <a:spcBef>
                <a:spcPts val="373"/>
              </a:spcBef>
              <a:buClr>
                <a:schemeClr val="dk1"/>
              </a:buClr>
              <a:buSzPts val="1200"/>
              <a:buFont typeface="Wingdings" panose="05000000000000000000" pitchFamily="2" charset="2"/>
              <a:buChar char="§"/>
            </a:pPr>
            <a:endParaRPr lang="fr-FR" b="0"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noProof="0" dirty="0"/>
              <a:t>Enfin, ajoutez les titres des diapositives restantes pour qu'ils correspondent à l'image de droite. </a:t>
            </a:r>
            <a:endParaRPr lang="fr-FR" noProof="0" dirty="0"/>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noProof="0" dirty="0"/>
              <a:t>Faites une pause pour laisser aux participants le temps de compléter l’activit</a:t>
            </a:r>
            <a:r>
              <a:rPr lang="fr-FR" b="1" noProof="0" dirty="0"/>
              <a:t>é</a:t>
            </a:r>
            <a:r>
              <a:rPr lang="fr-FR" b="1" i="1" noProof="0" dirty="0"/>
              <a:t>.</a:t>
            </a:r>
            <a:endParaRPr lang="fr-FR" dirty="0"/>
          </a:p>
        </p:txBody>
      </p:sp>
      <p:sp>
        <p:nvSpPr>
          <p:cNvPr id="441" name="Google Shape;441;p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8" name="Google Shape;448;p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Maintenant, créons une liste à plusieurs niveaux. Pour ce faire :</a:t>
            </a:r>
          </a:p>
          <a:p>
            <a:pPr marL="652099" lvl="1" indent="-177845">
              <a:spcBef>
                <a:spcPts val="373"/>
              </a:spcBef>
              <a:buClr>
                <a:schemeClr val="dk1"/>
              </a:buClr>
              <a:buSzPts val="1200"/>
              <a:buFont typeface="Arial"/>
              <a:buChar char="•"/>
            </a:pPr>
            <a:r>
              <a:rPr lang="fr-FR" noProof="0" dirty="0"/>
              <a:t>Diapositive 2 (plan de la présentation) - supprimer le numéro</a:t>
            </a:r>
          </a:p>
          <a:p>
            <a:pPr marL="652099" lvl="1" indent="-177845">
              <a:spcBef>
                <a:spcPts val="373"/>
              </a:spcBef>
              <a:buClr>
                <a:schemeClr val="dk1"/>
              </a:buClr>
              <a:buSzPts val="1200"/>
              <a:buFont typeface="Arial"/>
              <a:buChar char="•"/>
            </a:pPr>
            <a:r>
              <a:rPr lang="fr-FR" noProof="0" dirty="0"/>
              <a:t>Diapositives sous Projet de terrain 1 - augmenter le niveau de la liste, changer pour des puces</a:t>
            </a:r>
          </a:p>
          <a:p>
            <a:pPr marL="652099" lvl="1" indent="-177845">
              <a:spcBef>
                <a:spcPts val="373"/>
              </a:spcBef>
              <a:buClr>
                <a:schemeClr val="dk1"/>
              </a:buClr>
              <a:buSzPts val="1200"/>
              <a:buFont typeface="Arial"/>
              <a:buChar char="•"/>
            </a:pPr>
            <a:r>
              <a:rPr lang="fr-FR" noProof="0" dirty="0"/>
              <a:t>Diapositives sous le Projet de terrain 2 - augmenter le niveau de la liste, changer pour des puces</a:t>
            </a:r>
          </a:p>
          <a:p>
            <a:pPr marL="652099" lvl="1" indent="-177845">
              <a:spcBef>
                <a:spcPts val="373"/>
              </a:spcBef>
              <a:buClr>
                <a:schemeClr val="dk1"/>
              </a:buClr>
              <a:buSzPts val="1200"/>
              <a:buFont typeface="Arial"/>
              <a:buChar char="•"/>
            </a:pPr>
            <a:r>
              <a:rPr lang="fr-FR" noProof="0" dirty="0"/>
              <a:t>Ajustez la taille de la police, si nécessaire. </a:t>
            </a:r>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Votre diapositive doit ressembler à l'image de droite.</a:t>
            </a:r>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noProof="0" dirty="0"/>
              <a:t>Faites une pause pour laisser aux participants le temps de compléter l’activit</a:t>
            </a:r>
            <a:r>
              <a:rPr lang="fr-FR" b="1" noProof="0" dirty="0"/>
              <a:t>é</a:t>
            </a:r>
            <a:r>
              <a:rPr lang="fr-FR" b="1" i="1" noProof="0" dirty="0"/>
              <a:t>.</a:t>
            </a:r>
            <a:endParaRPr lang="fr-FR" dirty="0"/>
          </a:p>
        </p:txBody>
      </p:sp>
      <p:sp>
        <p:nvSpPr>
          <p:cNvPr id="449" name="Google Shape;449;p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6" name="Google Shape;456;p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buClr>
                <a:schemeClr val="dk1"/>
              </a:buClr>
              <a:buSzPts val="1200"/>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Ajoutez deux nouvelles diapositives à la fin</a:t>
            </a:r>
            <a:r>
              <a:rPr lang="fr-FR" b="1" noProof="0" dirty="0"/>
              <a:t>. &lt;CLIQUER&gt;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noProof="0" dirty="0"/>
          </a:p>
          <a:p>
            <a:pPr marL="177845" indent="-177845">
              <a:spcBef>
                <a:spcPts val="373"/>
              </a:spcBef>
              <a:buClr>
                <a:schemeClr val="dk1"/>
              </a:buClr>
              <a:buSzPts val="1200"/>
              <a:buFont typeface="Wingdings" panose="05000000000000000000" pitchFamily="2" charset="2"/>
              <a:buChar char="§"/>
            </a:pPr>
            <a:r>
              <a:rPr lang="fr-FR" b="1" u="sng" noProof="0" dirty="0"/>
              <a:t>Demandez</a:t>
            </a:r>
            <a:r>
              <a:rPr lang="fr-FR" b="1" u="none" noProof="0" dirty="0"/>
              <a:t> : </a:t>
            </a:r>
            <a:r>
              <a:rPr lang="fr-FR" noProof="0" dirty="0"/>
              <a:t>Combien de diapositives avez-vous maintenant ?</a:t>
            </a:r>
            <a:endParaRPr lang="fr-FR" b="1" dirty="0">
              <a:solidFill>
                <a:srgbClr val="000000"/>
              </a:solidFill>
            </a:endParaRPr>
          </a:p>
          <a:p>
            <a:pPr marL="256887" indent="-177845">
              <a:spcBef>
                <a:spcPts val="373"/>
              </a:spcBef>
              <a:buClr>
                <a:schemeClr val="dk1"/>
              </a:buClr>
              <a:buSzPts val="1200"/>
              <a:buFont typeface="Wingdings" panose="05000000000000000000" pitchFamily="2" charset="2"/>
              <a:buChar char="§"/>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u="sng" noProof="0" dirty="0">
                <a:solidFill>
                  <a:srgbClr val="000000"/>
                </a:solidFill>
              </a:rPr>
              <a:t>Remerciez</a:t>
            </a:r>
            <a:r>
              <a:rPr lang="fr-FR" b="1" u="none" noProof="0" dirty="0">
                <a:solidFill>
                  <a:srgbClr val="000000"/>
                </a:solidFill>
              </a:rPr>
              <a:t> </a:t>
            </a:r>
            <a:r>
              <a:rPr lang="fr-FR" dirty="0">
                <a:solidFill>
                  <a:srgbClr val="000000"/>
                </a:solidFill>
              </a:rPr>
              <a:t>les participants pour leurs réponses.   </a:t>
            </a:r>
            <a:r>
              <a:rPr lang="fr-FR" b="1" dirty="0">
                <a:solidFill>
                  <a:srgbClr val="000000"/>
                </a:solidFill>
              </a:rPr>
              <a:t>Réponse : </a:t>
            </a:r>
            <a:r>
              <a:rPr lang="fr-FR" i="1" dirty="0">
                <a:solidFill>
                  <a:srgbClr val="000000"/>
                </a:solidFill>
              </a:rPr>
              <a:t>Il devrait y en avoir 17</a:t>
            </a:r>
            <a:r>
              <a:rPr lang="fr-FR" b="1" dirty="0">
                <a:solidFill>
                  <a:srgbClr val="000000"/>
                </a:solidFill>
              </a:rPr>
              <a:t>. &lt;CLIQUERx2&gt; </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solidFill>
                  <a:srgbClr val="000000"/>
                </a:solidFill>
              </a:rPr>
              <a:t>Pour la diapositive 16 : insérez une zone de texte avec le nom et l'adresse e-mail. </a:t>
            </a:r>
            <a:r>
              <a:rPr lang="fr-FR" b="1" dirty="0">
                <a:solidFill>
                  <a:srgbClr val="000000"/>
                </a:solidFill>
              </a:rPr>
              <a:t>&lt;CLIQUERx2&gt; </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solidFill>
                  <a:srgbClr val="000000"/>
                </a:solidFill>
              </a:rPr>
              <a:t>Insérez « Merci » dans la diapositive </a:t>
            </a:r>
            <a:r>
              <a:rPr lang="fr-FR" noProof="0" dirty="0"/>
              <a:t>17. </a:t>
            </a:r>
            <a:r>
              <a:rPr lang="fr-FR" b="1" noProof="0" dirty="0"/>
              <a:t>&lt;CLIQUER&gt;</a:t>
            </a:r>
            <a:endParaRPr lang="fr-FR" noProof="0" dirty="0"/>
          </a:p>
          <a:p>
            <a:pPr marL="0" indent="0">
              <a:spcBef>
                <a:spcPts val="373"/>
              </a:spcBef>
              <a:buClr>
                <a:schemeClr val="dk1"/>
              </a:buClr>
              <a:buSzPts val="1200"/>
            </a:pPr>
            <a:endParaRPr b="1" dirty="0"/>
          </a:p>
        </p:txBody>
      </p:sp>
      <p:sp>
        <p:nvSpPr>
          <p:cNvPr id="457" name="Google Shape;457;p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p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7" name="Google Shape;467;p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i="0" u="sng" noProof="0" dirty="0"/>
              <a:t>Dites</a:t>
            </a:r>
            <a:r>
              <a:rPr lang="fr-FR" b="1" i="0" u="none" noProof="0" dirty="0"/>
              <a:t> : </a:t>
            </a:r>
            <a:r>
              <a:rPr lang="fr-FR" i="0" noProof="0" dirty="0"/>
              <a:t>Maintenant, personnalisons le style et la taille de la police. </a:t>
            </a:r>
            <a:r>
              <a:rPr lang="fr-FR" b="1" noProof="0" dirty="0"/>
              <a:t>&lt;CLIQUER&gt;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noProof="0" dirty="0"/>
          </a:p>
          <a:p>
            <a:pPr marL="177845" indent="-177845">
              <a:spcBef>
                <a:spcPts val="373"/>
              </a:spcBef>
              <a:buClr>
                <a:schemeClr val="dk1"/>
              </a:buClr>
              <a:buSzPts val="1200"/>
              <a:buFont typeface="Wingdings" panose="05000000000000000000" pitchFamily="2" charset="2"/>
              <a:buChar char="§"/>
            </a:pPr>
            <a:r>
              <a:rPr lang="fr-FR" b="1" u="sng" noProof="0" dirty="0"/>
              <a:t>Posez la question</a:t>
            </a:r>
            <a:r>
              <a:rPr lang="fr-FR" b="1" u="none" noProof="0" dirty="0"/>
              <a:t> : </a:t>
            </a:r>
            <a:r>
              <a:rPr lang="fr-FR" noProof="0" dirty="0">
                <a:latin typeface="Arial"/>
                <a:ea typeface="Arial"/>
                <a:cs typeface="Arial"/>
                <a:sym typeface="Arial"/>
              </a:rPr>
              <a:t>Quelle est la chose la plus importante à prendre en compte lors du choix de la police et de la taille ?</a:t>
            </a:r>
            <a:endParaRPr lang="fr-FR" noProof="0" dirty="0"/>
          </a:p>
          <a:p>
            <a:pPr marL="256887" indent="-177845">
              <a:spcBef>
                <a:spcPts val="373"/>
              </a:spcBef>
              <a:buClr>
                <a:schemeClr val="dk1"/>
              </a:buClr>
              <a:buSzPts val="1200"/>
              <a:buFont typeface="Wingdings" panose="05000000000000000000" pitchFamily="2" charset="2"/>
              <a:buChar char="§"/>
            </a:pPr>
            <a:endParaRPr lang="fr-FR" noProof="0" dirty="0">
              <a:latin typeface="Arial"/>
              <a:ea typeface="Arial"/>
              <a:cs typeface="Arial"/>
              <a:sym typeface="Arial"/>
            </a:endParaRPr>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latin typeface="Arial"/>
                <a:cs typeface="Arial"/>
                <a:sym typeface="Arial"/>
              </a:rPr>
              <a:t>les participants pour leurs réponses</a:t>
            </a:r>
            <a:r>
              <a:rPr lang="fr-FR" noProof="0" dirty="0">
                <a:latin typeface="Arial"/>
                <a:ea typeface="Arial"/>
                <a:cs typeface="Arial"/>
                <a:sym typeface="Arial"/>
              </a:rPr>
              <a:t>. </a:t>
            </a:r>
            <a:r>
              <a:rPr lang="fr-FR" b="1" noProof="0" dirty="0"/>
              <a:t>&lt;CLIQUER&gt; Réponse : </a:t>
            </a:r>
            <a:r>
              <a:rPr lang="fr-FR" b="0" i="1" noProof="0" dirty="0">
                <a:latin typeface="Arial"/>
                <a:cs typeface="Arial"/>
                <a:sym typeface="Arial"/>
              </a:rPr>
              <a:t>Que </a:t>
            </a:r>
            <a:r>
              <a:rPr lang="fr-FR" b="0" i="1" noProof="0" dirty="0">
                <a:latin typeface="Arial"/>
                <a:ea typeface="Arial"/>
                <a:cs typeface="Arial"/>
                <a:sym typeface="Arial"/>
              </a:rPr>
              <a:t>le </a:t>
            </a:r>
            <a:r>
              <a:rPr lang="fr-FR" i="1" noProof="0" dirty="0">
                <a:latin typeface="Arial"/>
                <a:ea typeface="Arial"/>
                <a:cs typeface="Arial"/>
                <a:sym typeface="Arial"/>
              </a:rPr>
              <a:t>public puisse la lire facilement.</a:t>
            </a:r>
            <a:endParaRPr lang="fr-FR" noProof="0" dirty="0"/>
          </a:p>
          <a:p>
            <a:pPr marL="177845" indent="-177845">
              <a:spcBef>
                <a:spcPts val="373"/>
              </a:spcBef>
              <a:buFont typeface="Wingdings" panose="05000000000000000000" pitchFamily="2" charset="2"/>
              <a:buChar char="§"/>
            </a:pPr>
            <a:endParaRPr lang="fr-FR" b="1"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noProof="0" dirty="0"/>
              <a:t>Changez la police de la diapositive 16 en Arial 28pt</a:t>
            </a:r>
            <a:r>
              <a:rPr lang="fr-FR" b="1" noProof="0" dirty="0"/>
              <a:t> &lt;CLIQUERx2&gt; </a:t>
            </a:r>
            <a:endParaRPr lang="fr-FR" noProof="0" dirty="0"/>
          </a:p>
          <a:p>
            <a:pPr marL="256887" indent="-177845">
              <a:spcBef>
                <a:spcPts val="373"/>
              </a:spcBef>
              <a:buClr>
                <a:schemeClr val="dk1"/>
              </a:buClr>
              <a:buSzPts val="1200"/>
              <a:buFont typeface="Wingdings" panose="05000000000000000000" pitchFamily="2" charset="2"/>
              <a:buChar char="§"/>
            </a:pPr>
            <a:endParaRPr lang="fr-FR" b="0"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noProof="0" dirty="0"/>
              <a:t>Changez la police de la diapositive 17 en Arial 28pt </a:t>
            </a:r>
            <a:r>
              <a:rPr lang="fr-FR" b="1" noProof="0" dirty="0"/>
              <a:t>&lt;CLIQUERx3&gt; </a:t>
            </a:r>
            <a:r>
              <a:rPr lang="fr-FR" b="0" noProof="0" dirty="0"/>
              <a:t>puis enregistrez la présentation.</a:t>
            </a:r>
            <a:endParaRPr lang="fr-FR" noProof="0" dirty="0"/>
          </a:p>
          <a:p>
            <a:pPr marL="0" indent="0">
              <a:spcBef>
                <a:spcPts val="373"/>
              </a:spcBef>
            </a:pPr>
            <a:endParaRPr lang="fr-FR" b="1" i="1" noProof="0" dirty="0"/>
          </a:p>
          <a:p>
            <a:pPr marL="177845" indent="-177845">
              <a:spcBef>
                <a:spcPts val="373"/>
              </a:spcBef>
              <a:buClr>
                <a:schemeClr val="dk1"/>
              </a:buClr>
              <a:buSzPts val="1200"/>
              <a:buFont typeface="Noto Sans Symbols"/>
              <a:buChar char="❖"/>
            </a:pPr>
            <a:r>
              <a:rPr lang="fr-FR" b="1" i="1" noProof="0" dirty="0"/>
              <a:t>Faites une pause pour laisser aux participants le temps de compléter l’activit</a:t>
            </a:r>
            <a:r>
              <a:rPr lang="fr-FR" b="1" noProof="0" dirty="0"/>
              <a:t>é</a:t>
            </a:r>
            <a:r>
              <a:rPr lang="fr-FR" b="1" i="1" noProof="0" dirty="0"/>
              <a:t>.</a:t>
            </a:r>
            <a:endParaRPr lang="fr-FR" dirty="0"/>
          </a:p>
          <a:p>
            <a:pPr marL="0" indent="0">
              <a:spcBef>
                <a:spcPts val="373"/>
              </a:spcBef>
            </a:pPr>
            <a:endParaRPr dirty="0"/>
          </a:p>
        </p:txBody>
      </p:sp>
      <p:sp>
        <p:nvSpPr>
          <p:cNvPr id="468" name="Google Shape;468;p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1" name="Google Shape;331;p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r>
              <a:rPr lang="fr-FR" dirty="0"/>
              <a:t>: </a:t>
            </a:r>
            <a:endParaRPr lang="fr-FR" noProof="0" dirty="0"/>
          </a:p>
          <a:p>
            <a:pPr marL="0" indent="0">
              <a:spcBef>
                <a:spcPts val="0"/>
              </a:spcBef>
              <a:buClr>
                <a:schemeClr val="dk1"/>
              </a:buClr>
              <a:buSzPts val="1200"/>
            </a:pPr>
            <a:endParaRPr lang="fr-FR" b="1" noProof="0" dirty="0">
              <a:latin typeface="Arial"/>
              <a:ea typeface="Arial"/>
              <a:cs typeface="Arial"/>
              <a:sym typeface="Arial"/>
            </a:endParaRPr>
          </a:p>
          <a:p>
            <a:pPr marL="177845" indent="-177845">
              <a:spcBef>
                <a:spcPts val="0"/>
              </a:spcBef>
              <a:buClr>
                <a:schemeClr val="dk1"/>
              </a:buClr>
              <a:buSzPts val="1200"/>
              <a:buFont typeface="Noto Sans Symbols"/>
              <a:buChar char="❖"/>
            </a:pPr>
            <a:r>
              <a:rPr lang="fr-FR" b="1" i="1" noProof="0" dirty="0">
                <a:latin typeface="Arial"/>
                <a:ea typeface="Arial"/>
                <a:cs typeface="Arial"/>
                <a:sym typeface="Arial"/>
              </a:rPr>
              <a:t>Ces icônes sont censées vous servir de signaux, chacune d'entre elles étant destinée à vous aider à naviguer dans le contenu et à savoir ce qui vous attend.</a:t>
            </a:r>
            <a:endParaRPr lang="fr-FR" noProof="0" dirty="0"/>
          </a:p>
          <a:p>
            <a:pPr marL="177845" indent="-98803">
              <a:spcBef>
                <a:spcPts val="0"/>
              </a:spcBef>
              <a:buClr>
                <a:schemeClr val="dk1"/>
              </a:buClr>
              <a:buSzPts val="1200"/>
            </a:pPr>
            <a:endParaRPr lang="fr-FR" b="1" u="sng" noProof="0" dirty="0">
              <a:latin typeface="Arial"/>
              <a:ea typeface="Arial"/>
              <a:cs typeface="Arial"/>
              <a:sym typeface="Arial"/>
            </a:endParaRPr>
          </a:p>
          <a:p>
            <a:pPr marL="177845" indent="-177845">
              <a:spcBef>
                <a:spcPts val="0"/>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Pour rappel, </a:t>
            </a:r>
            <a:r>
              <a:rPr lang="fr-FR" noProof="0" dirty="0">
                <a:latin typeface="Arial"/>
                <a:ea typeface="Arial"/>
                <a:cs typeface="Arial"/>
                <a:sym typeface="Arial"/>
              </a:rPr>
              <a:t>vous verrez des icônes utilisées tout au long des présentations de FETP-</a:t>
            </a:r>
            <a:r>
              <a:rPr lang="fr-FR" noProof="0" dirty="0"/>
              <a:t>Première ligne</a:t>
            </a:r>
            <a:r>
              <a:rPr lang="fr-FR" noProof="0" dirty="0">
                <a:latin typeface="Arial"/>
                <a:ea typeface="Arial"/>
                <a:cs typeface="Arial"/>
                <a:sym typeface="Arial"/>
              </a:rPr>
              <a:t>. </a:t>
            </a:r>
            <a:endParaRPr lang="fr-FR" noProof="0" dirty="0"/>
          </a:p>
          <a:p>
            <a:pPr marL="0" indent="0">
              <a:spcBef>
                <a:spcPts val="373"/>
              </a:spcBef>
            </a:pPr>
            <a:endParaRPr dirty="0"/>
          </a:p>
        </p:txBody>
      </p:sp>
      <p:sp>
        <p:nvSpPr>
          <p:cNvPr id="332" name="Google Shape;332;p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8" name="Google Shape;478;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Les titres doivent avoir une taille de police d'au moins 36 points. </a:t>
            </a:r>
            <a:r>
              <a:rPr lang="fr-FR" b="1" noProof="0" dirty="0"/>
              <a:t>&lt;CLIQUER&gt;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noProof="0" dirty="0"/>
              <a:t>Le texte principal doit avoir une police d'au moins 24 points. Le texte explicatif qui fournit des détails sur le texte principal doit être en caractères de 20 points</a:t>
            </a:r>
            <a:r>
              <a:rPr lang="fr-FR" b="1" noProof="0" dirty="0"/>
              <a:t>. &lt;CLIQUER&gt;</a:t>
            </a:r>
            <a:endParaRPr lang="fr-FR" noProof="0" dirty="0"/>
          </a:p>
          <a:p>
            <a:pPr marL="256887" indent="-177845">
              <a:spcBef>
                <a:spcPts val="373"/>
              </a:spcBef>
              <a:buClr>
                <a:schemeClr val="dk1"/>
              </a:buClr>
              <a:buSzPts val="1200"/>
              <a:buFont typeface="Wingdings" panose="05000000000000000000" pitchFamily="2" charset="2"/>
              <a:buChar char="§"/>
            </a:pPr>
            <a:endParaRPr lang="fr-FR" b="1"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noProof="0" dirty="0"/>
              <a:t>Vous pouvez voir des exemples de différentes tailles de points de police, de 28 points à 16 points</a:t>
            </a:r>
            <a:r>
              <a:rPr lang="fr-FR" b="1" noProof="0" dirty="0"/>
              <a:t>. &lt;CLIQUERx2&gt;</a:t>
            </a:r>
            <a:endParaRPr lang="fr-FR" noProof="0" dirty="0"/>
          </a:p>
          <a:p>
            <a:pPr marL="256887" indent="-177845">
              <a:spcBef>
                <a:spcPts val="373"/>
              </a:spcBef>
              <a:buClr>
                <a:schemeClr val="dk1"/>
              </a:buClr>
              <a:buSzPts val="1200"/>
              <a:buFont typeface="Wingdings" panose="05000000000000000000" pitchFamily="2" charset="2"/>
              <a:buChar char="§"/>
            </a:pPr>
            <a:endParaRPr lang="fr-FR" b="1"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u="none" noProof="0" dirty="0"/>
              <a:t>Les</a:t>
            </a:r>
            <a:r>
              <a:rPr lang="fr-FR" b="1" u="none" noProof="0" dirty="0"/>
              <a:t> </a:t>
            </a:r>
            <a:r>
              <a:rPr lang="fr-FR" b="0" noProof="0" dirty="0"/>
              <a:t>caractères à empattement, en particulier Times New Roman, sont le choix préféré pour l'impression de livres ou de documents. Remarquez les points sur les bords de la lettre E. </a:t>
            </a:r>
            <a:r>
              <a:rPr lang="fr-FR" b="1" noProof="0" dirty="0"/>
              <a:t>&lt;CLIQUERx2&gt;</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noProof="0" dirty="0"/>
              <a:t>Les polices sans empattement, telles que Arial, Calibri et </a:t>
            </a:r>
            <a:r>
              <a:rPr lang="fr-FR" b="0" noProof="0" dirty="0" err="1"/>
              <a:t>Tahoma</a:t>
            </a:r>
            <a:r>
              <a:rPr lang="fr-FR" b="0" noProof="0" dirty="0"/>
              <a:t>, sont le meilleur choix pour les présentations qui seront projetées sur un écran. Remarquez les bords nets et clairs des lettres.</a:t>
            </a:r>
            <a:endParaRPr lang="fr-FR" noProof="0" dirty="0"/>
          </a:p>
        </p:txBody>
      </p:sp>
      <p:sp>
        <p:nvSpPr>
          <p:cNvPr id="479" name="Google Shape;479;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7" name="Google Shape;487;p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Passez à la diapositive 1 et faites ce qui suit : </a:t>
            </a:r>
            <a:endParaRPr lang="fr-FR" noProof="0" dirty="0"/>
          </a:p>
          <a:p>
            <a:pPr marL="655392" lvl="1" indent="-302995">
              <a:spcBef>
                <a:spcPts val="0"/>
              </a:spcBef>
              <a:buSzPts val="1200"/>
              <a:buFont typeface="Arial"/>
              <a:buChar char="•"/>
            </a:pPr>
            <a:r>
              <a:rPr lang="fr-FR" dirty="0">
                <a:solidFill>
                  <a:srgbClr val="000000"/>
                </a:solidFill>
              </a:rPr>
              <a:t>Ajoute</a:t>
            </a:r>
            <a:r>
              <a:rPr lang="fr-FR" noProof="0" dirty="0">
                <a:solidFill>
                  <a:srgbClr val="000000"/>
                </a:solidFill>
              </a:rPr>
              <a:t>z</a:t>
            </a:r>
            <a:r>
              <a:rPr lang="fr-FR" dirty="0">
                <a:solidFill>
                  <a:srgbClr val="000000"/>
                </a:solidFill>
              </a:rPr>
              <a:t> un titre : Présentation de l'atelier 3</a:t>
            </a:r>
            <a:endParaRPr lang="fr-FR" noProof="0" dirty="0"/>
          </a:p>
          <a:p>
            <a:pPr marL="655392" lvl="1" indent="-302995">
              <a:spcBef>
                <a:spcPts val="0"/>
              </a:spcBef>
              <a:buSzPts val="1200"/>
              <a:buFont typeface="Arial"/>
              <a:buChar char="•"/>
            </a:pPr>
            <a:r>
              <a:rPr lang="fr-FR" dirty="0">
                <a:solidFill>
                  <a:srgbClr val="000000"/>
                </a:solidFill>
              </a:rPr>
              <a:t>Ajoute</a:t>
            </a:r>
            <a:r>
              <a:rPr lang="fr-FR" noProof="0" dirty="0">
                <a:solidFill>
                  <a:srgbClr val="000000"/>
                </a:solidFill>
              </a:rPr>
              <a:t>z</a:t>
            </a:r>
            <a:r>
              <a:rPr lang="fr-FR" dirty="0">
                <a:solidFill>
                  <a:srgbClr val="000000"/>
                </a:solidFill>
              </a:rPr>
              <a:t> un sous-titre avec votre nom</a:t>
            </a:r>
            <a:endParaRPr lang="fr-FR" noProof="0" dirty="0"/>
          </a:p>
          <a:p>
            <a:pPr marL="655392" lvl="1" indent="-302995">
              <a:spcBef>
                <a:spcPts val="0"/>
              </a:spcBef>
              <a:buSzPts val="1200"/>
              <a:buFont typeface="Arial"/>
              <a:buChar char="•"/>
            </a:pPr>
            <a:r>
              <a:rPr lang="fr-FR" dirty="0">
                <a:solidFill>
                  <a:srgbClr val="000000"/>
                </a:solidFill>
              </a:rPr>
              <a:t>Modifie</a:t>
            </a:r>
            <a:r>
              <a:rPr lang="fr-FR" noProof="0" dirty="0">
                <a:solidFill>
                  <a:srgbClr val="000000"/>
                </a:solidFill>
              </a:rPr>
              <a:t>z</a:t>
            </a:r>
            <a:r>
              <a:rPr lang="fr-FR" dirty="0">
                <a:solidFill>
                  <a:srgbClr val="000000"/>
                </a:solidFill>
              </a:rPr>
              <a:t> la police du titre en Franklin Gothic Book, 48 pt.</a:t>
            </a:r>
            <a:endParaRPr lang="fr-FR" noProof="0" dirty="0"/>
          </a:p>
          <a:p>
            <a:pPr marL="655392" lvl="1" indent="-302995">
              <a:spcBef>
                <a:spcPts val="0"/>
              </a:spcBef>
              <a:buSzPts val="1200"/>
              <a:buFont typeface="Arial"/>
              <a:buChar char="•"/>
            </a:pPr>
            <a:r>
              <a:rPr lang="fr-FR" dirty="0">
                <a:solidFill>
                  <a:srgbClr val="000000"/>
                </a:solidFill>
              </a:rPr>
              <a:t>Modifie</a:t>
            </a:r>
            <a:r>
              <a:rPr lang="fr-FR" noProof="0" dirty="0">
                <a:solidFill>
                  <a:srgbClr val="000000"/>
                </a:solidFill>
              </a:rPr>
              <a:t>z</a:t>
            </a:r>
            <a:r>
              <a:rPr lang="fr-FR" dirty="0">
                <a:solidFill>
                  <a:srgbClr val="000000"/>
                </a:solidFill>
              </a:rPr>
              <a:t> la police du nom en Franklin Gothic Book, 28 pt.</a:t>
            </a:r>
            <a:endParaRPr lang="fr-FR" noProof="0" dirty="0"/>
          </a:p>
          <a:p>
            <a:pPr marL="655392" lvl="1" indent="-223953">
              <a:spcBef>
                <a:spcPts val="0"/>
              </a:spcBef>
              <a:buClr>
                <a:schemeClr val="dk1"/>
              </a:buClr>
              <a:buSzPts val="1200"/>
            </a:pPr>
            <a:endParaRPr lang="fr-FR" dirty="0">
              <a:solidFill>
                <a:srgbClr val="000000"/>
              </a:solidFill>
            </a:endParaRPr>
          </a:p>
          <a:p>
            <a:pPr marL="177845" indent="-177845">
              <a:spcBef>
                <a:spcPts val="373"/>
              </a:spcBef>
              <a:buClr>
                <a:schemeClr val="dk1"/>
              </a:buClr>
              <a:buSzPts val="1200"/>
              <a:buFont typeface="Noto Sans Symbols"/>
              <a:buChar char="❖"/>
            </a:pPr>
            <a:r>
              <a:rPr lang="fr-FR" b="1" i="1" dirty="0"/>
              <a:t>Faites une pause pour permettre aux participants de terminer, puis </a:t>
            </a:r>
            <a:r>
              <a:rPr lang="fr-FR" b="1" dirty="0"/>
              <a:t>&lt;CLIQUER&gt;. </a:t>
            </a:r>
            <a:endParaRPr lang="fr-FR" noProof="0" dirty="0"/>
          </a:p>
          <a:p>
            <a:pPr marL="0" indent="0">
              <a:spcBef>
                <a:spcPts val="373"/>
              </a:spcBef>
              <a:buClr>
                <a:schemeClr val="dk1"/>
              </a:buClr>
              <a:buSzPts val="1200"/>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Sur les diapositives </a:t>
            </a:r>
            <a:r>
              <a:rPr lang="fr-FR" b="1" dirty="0"/>
              <a:t>Titre de section</a:t>
            </a:r>
            <a:r>
              <a:rPr lang="fr-FR" dirty="0"/>
              <a:t>, changez les titres en Arial, taille de police 48 points. </a:t>
            </a:r>
            <a:r>
              <a:rPr lang="fr-FR" b="1" dirty="0"/>
              <a:t>&lt;CLIQUER&gt; </a:t>
            </a:r>
            <a:endParaRPr lang="fr-FR" noProof="0" dirty="0"/>
          </a:p>
          <a:p>
            <a:pPr marL="79042" indent="0">
              <a:spcBef>
                <a:spcPts val="373"/>
              </a:spcBef>
              <a:buClr>
                <a:schemeClr val="dk1"/>
              </a:buClr>
              <a:buSzPts val="1200"/>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Sur les diapositives de contact et de remerciement, changez les titres en Franklin Gothic Book, 26 pt</a:t>
            </a:r>
            <a:r>
              <a:rPr lang="fr-FR" b="1" dirty="0"/>
              <a:t>. &lt;CLIQUER&gt;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Enfin, sauvegardez vos modifications et partagez-les avec un camarade pour qu'il en vérifie l'exactitude.</a:t>
            </a:r>
            <a:endParaRPr lang="fr-FR" noProof="0" dirty="0"/>
          </a:p>
          <a:p>
            <a:pPr marL="0" indent="0">
              <a:spcBef>
                <a:spcPts val="373"/>
              </a:spcBef>
            </a:pPr>
            <a:endParaRPr lang="fr-FR" b="1" i="1" dirty="0"/>
          </a:p>
          <a:p>
            <a:pPr marL="177845" indent="-177845">
              <a:spcBef>
                <a:spcPts val="373"/>
              </a:spcBef>
              <a:buClr>
                <a:schemeClr val="dk1"/>
              </a:buClr>
              <a:buSzPts val="1200"/>
              <a:buFont typeface="Noto Sans Symbols"/>
              <a:buChar char="❖"/>
            </a:pPr>
            <a:r>
              <a:rPr lang="fr-FR" b="1" i="1" dirty="0"/>
              <a:t>Laissez aux participants le temps d'examiner le travail de chacun.</a:t>
            </a:r>
            <a:endParaRPr lang="fr-FR" noProof="0" dirty="0"/>
          </a:p>
        </p:txBody>
      </p:sp>
      <p:sp>
        <p:nvSpPr>
          <p:cNvPr id="488" name="Google Shape;488;p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2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94" name="Google Shape;494;p2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noProof="0" dirty="0"/>
              <a:t>Sur la diapositive 6, insérez un tableau 3x3. </a:t>
            </a:r>
            <a:r>
              <a:rPr lang="fr-FR" b="1" noProof="0" dirty="0"/>
              <a:t>&lt;CLIQUER (2x)&gt; </a:t>
            </a:r>
            <a:r>
              <a:rPr lang="fr-FR" noProof="0" dirty="0"/>
              <a:t>Changez la couleur en noir et blanc. Il doit maintenant ressembler à l'image de droite.</a:t>
            </a:r>
          </a:p>
          <a:p>
            <a:pPr marL="177845" indent="-98803">
              <a:spcBef>
                <a:spcPts val="373"/>
              </a:spcBef>
              <a:buClr>
                <a:schemeClr val="dk1"/>
              </a:buClr>
              <a:buSzPts val="1200"/>
            </a:pPr>
            <a:endParaRPr lang="fr-FR" b="1" i="1" noProof="0" dirty="0"/>
          </a:p>
          <a:p>
            <a:pPr marL="177845" indent="-177845">
              <a:spcBef>
                <a:spcPts val="373"/>
              </a:spcBef>
              <a:buClr>
                <a:schemeClr val="dk1"/>
              </a:buClr>
              <a:buSzPts val="1200"/>
              <a:buFont typeface="Noto Sans Symbols"/>
              <a:buChar char="❖"/>
            </a:pPr>
            <a:r>
              <a:rPr lang="fr-FR" b="1" i="1" noProof="0" dirty="0"/>
              <a:t>Faites une pause pour permettre aux participants de terminer.</a:t>
            </a:r>
            <a:endParaRPr lang="fr-FR" noProof="0" dirty="0"/>
          </a:p>
          <a:p>
            <a:pPr marL="177845" indent="-98803">
              <a:spcBef>
                <a:spcPts val="373"/>
              </a:spcBef>
              <a:buClr>
                <a:schemeClr val="dk1"/>
              </a:buClr>
              <a:buSzPts val="1200"/>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dirty="0">
                <a:solidFill>
                  <a:srgbClr val="000000"/>
                </a:solidFill>
              </a:rPr>
              <a:t>&lt;</a:t>
            </a:r>
            <a:r>
              <a:rPr lang="fr-FR" b="1" noProof="0" dirty="0"/>
              <a:t>CLIQUER (2x)</a:t>
            </a:r>
            <a:r>
              <a:rPr lang="fr-FR" b="1" dirty="0">
                <a:solidFill>
                  <a:srgbClr val="000000"/>
                </a:solidFill>
              </a:rPr>
              <a:t>&gt; </a:t>
            </a:r>
            <a:endParaRPr lang="fr-FR" noProof="0" dirty="0"/>
          </a:p>
          <a:p>
            <a:pPr marL="177845" indent="-177845">
              <a:spcBef>
                <a:spcPts val="373"/>
              </a:spcBef>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Maintenant, insérez une ligne et une colonne. Vous devriez maintenant avoir 4 lignes et 4 colonnes comme dans l'image de droite.</a:t>
            </a:r>
          </a:p>
          <a:p>
            <a:pPr marL="256887" indent="-177845">
              <a:spcBef>
                <a:spcPts val="373"/>
              </a:spcBef>
              <a:buClr>
                <a:schemeClr val="dk1"/>
              </a:buClr>
              <a:buSzPts val="1200"/>
              <a:buFont typeface="Wingdings" panose="05000000000000000000" pitchFamily="2" charset="2"/>
              <a:buChar char="§"/>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dirty="0">
                <a:solidFill>
                  <a:srgbClr val="000000"/>
                </a:solidFill>
              </a:rPr>
              <a:t>&lt;</a:t>
            </a:r>
            <a:r>
              <a:rPr lang="fr-FR" b="1" noProof="0" dirty="0"/>
              <a:t>CLIQUER (2x)</a:t>
            </a:r>
            <a:r>
              <a:rPr lang="fr-FR" b="1" dirty="0">
                <a:solidFill>
                  <a:srgbClr val="000000"/>
                </a:solidFill>
              </a:rPr>
              <a:t>&gt; </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noProof="0" dirty="0"/>
              <a:t>Supprimez la ligne et la colonne que vous venez d'ajouter. </a:t>
            </a:r>
            <a:r>
              <a:rPr lang="fr-FR" b="1" noProof="0" dirty="0"/>
              <a:t>&lt;CLIQUER&gt; </a:t>
            </a:r>
            <a:r>
              <a:rPr lang="fr-FR" b="0" noProof="0" dirty="0"/>
              <a:t>Vous devriez maintenant avoir à nouveau 3 lignes et 3 colonnes.</a:t>
            </a:r>
            <a:endParaRPr lang="fr-FR" noProof="0" dirty="0"/>
          </a:p>
        </p:txBody>
      </p:sp>
      <p:sp>
        <p:nvSpPr>
          <p:cNvPr id="495" name="Google Shape;495;p2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p2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05" name="Google Shape;505;p2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Pratiquons l'ajout d'un tableau ! </a:t>
            </a:r>
          </a:p>
          <a:p>
            <a:pPr marL="256887" indent="-177845">
              <a:spcBef>
                <a:spcPts val="373"/>
              </a:spcBef>
              <a:buClr>
                <a:schemeClr val="dk1"/>
              </a:buClr>
              <a:buSzPts val="1200"/>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Premièrement, ajoutez une nouvelle diapositive après la diapositive 6. Ajoutez une nouvelle diapositive après la diapositive 6. </a:t>
            </a:r>
            <a:r>
              <a:rPr lang="fr-FR" b="1" noProof="0" dirty="0"/>
              <a:t>&lt;CLIQUER&gt; </a:t>
            </a:r>
            <a:r>
              <a:rPr lang="fr-FR" b="0" noProof="0" dirty="0"/>
              <a:t>Maintenant, sélectionnez insérer et ajoutez un graphique à colonnes groupées. </a:t>
            </a:r>
            <a:r>
              <a:rPr lang="fr-FR" b="1" noProof="0" dirty="0"/>
              <a:t>&lt;CLIQUER&gt; </a:t>
            </a:r>
            <a:r>
              <a:rPr lang="fr-FR" b="0" noProof="0" dirty="0"/>
              <a:t>Vous verrez le graphique ainsi que le tableau au-dessus pour entrer les données. </a:t>
            </a:r>
            <a:r>
              <a:rPr lang="fr-FR" b="1" noProof="0" dirty="0"/>
              <a:t>&lt;CLIQUER&gt; </a:t>
            </a:r>
            <a:r>
              <a:rPr lang="fr-FR" b="0" noProof="0" dirty="0"/>
              <a:t>Entrez de nouvelles données, ce que vous voulez, pour voir les changements qui se produisent sur le graphique.</a:t>
            </a:r>
            <a:endParaRPr lang="fr-FR" noProof="0" dirty="0"/>
          </a:p>
          <a:p>
            <a:pPr marL="177845" indent="-98803">
              <a:spcBef>
                <a:spcPts val="373"/>
              </a:spcBef>
              <a:buClr>
                <a:schemeClr val="dk1"/>
              </a:buClr>
              <a:buSzPts val="1200"/>
            </a:pPr>
            <a:endParaRPr lang="fr-FR" b="0" noProof="0" dirty="0"/>
          </a:p>
          <a:p>
            <a:pPr marL="177845" indent="-177845">
              <a:spcBef>
                <a:spcPts val="373"/>
              </a:spcBef>
              <a:buClr>
                <a:schemeClr val="dk1"/>
              </a:buClr>
              <a:buSzPts val="1200"/>
              <a:buFont typeface="Noto Sans Symbols"/>
              <a:buChar char="❖"/>
            </a:pPr>
            <a:r>
              <a:rPr lang="fr-FR" b="1" i="1" dirty="0"/>
              <a:t>Faites une pause pour permettre aux participants de terminer.</a:t>
            </a:r>
            <a:endParaRPr lang="fr-FR" b="0" noProof="0" dirty="0"/>
          </a:p>
        </p:txBody>
      </p:sp>
      <p:sp>
        <p:nvSpPr>
          <p:cNvPr id="506" name="Google Shape;506;p2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2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3" name="Google Shape;513;p2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dirty="0"/>
          </a:p>
          <a:p>
            <a:pPr marL="177845" indent="-177845" defTabSz="948507">
              <a:spcBef>
                <a:spcPts val="373"/>
              </a:spcBef>
              <a:buClr>
                <a:schemeClr val="dk1"/>
              </a:buClr>
              <a:buSzPts val="1200"/>
              <a:buFont typeface="Wingdings" panose="05000000000000000000" pitchFamily="2" charset="2"/>
              <a:buChar char="§"/>
              <a:defRPr/>
            </a:pPr>
            <a:r>
              <a:rPr lang="fr-FR" b="1" u="sng" dirty="0"/>
              <a:t>Dites</a:t>
            </a:r>
            <a:r>
              <a:rPr lang="fr-FR" b="1" dirty="0"/>
              <a:t> : </a:t>
            </a:r>
            <a:r>
              <a:rPr lang="fr-FR" dirty="0"/>
              <a:t>Il y aura de nombreux cas où vous voudrez copier et coller des données à partir d'une feuille de calcul Excel, c'est pourquoi nous allons nous y exercer. Tout d'abord, ouvrez le fichier Excel intitulé </a:t>
            </a:r>
            <a:r>
              <a:rPr lang="fr-FR" i="1" dirty="0"/>
              <a:t>FETPF3.0_WS2_PP07_FR_Fichier_Excel_supplémentaire.xlsx </a:t>
            </a:r>
            <a:r>
              <a:rPr lang="fr-FR" b="1" dirty="0"/>
              <a:t>&lt;CLIQUER&gt;</a:t>
            </a:r>
            <a:endParaRPr lang="fr-FR" noProof="0" dirty="0"/>
          </a:p>
          <a:p>
            <a:pPr marL="177845" indent="-98803">
              <a:spcBef>
                <a:spcPts val="373"/>
              </a:spcBef>
              <a:buClr>
                <a:schemeClr val="dk1"/>
              </a:buClr>
              <a:buSzPts val="1200"/>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Ouvrez ensuite la feuille de calcul intitulée </a:t>
            </a:r>
            <a:r>
              <a:rPr lang="fr-FR" i="1" dirty="0"/>
              <a:t>Communauté du personnel. </a:t>
            </a:r>
            <a:r>
              <a:rPr lang="fr-FR" dirty="0"/>
              <a:t>Sélectionnez les 3 premières colonnes et les 10 premières lignes, puis sélectionnez </a:t>
            </a:r>
            <a:r>
              <a:rPr lang="fr-FR" b="1" i="1" dirty="0"/>
              <a:t>COPIER. </a:t>
            </a:r>
            <a:r>
              <a:rPr lang="fr-FR" dirty="0"/>
              <a:t>Collez dans la diapositive 7, cellule A1. </a:t>
            </a:r>
            <a:r>
              <a:rPr lang="fr-FR" b="1" dirty="0"/>
              <a:t>&lt;CLIQUER&gt; </a:t>
            </a:r>
            <a:r>
              <a:rPr lang="fr-FR" dirty="0"/>
              <a:t>Ensuite, ajoutez ce qui suit :</a:t>
            </a:r>
            <a:endParaRPr lang="fr-FR" noProof="0" dirty="0"/>
          </a:p>
          <a:p>
            <a:pPr marL="711380" lvl="1" indent="-237127">
              <a:spcBef>
                <a:spcPts val="0"/>
              </a:spcBef>
              <a:buClr>
                <a:srgbClr val="109648"/>
              </a:buClr>
              <a:buSzPts val="1200"/>
              <a:buFont typeface="Noto Sans Symbols"/>
              <a:buChar char="▪"/>
            </a:pPr>
            <a:r>
              <a:rPr lang="fr-FR" b="1" dirty="0">
                <a:solidFill>
                  <a:srgbClr val="000000"/>
                </a:solidFill>
              </a:rPr>
              <a:t>Titre : </a:t>
            </a:r>
            <a:r>
              <a:rPr lang="fr-FR" i="1" dirty="0">
                <a:solidFill>
                  <a:srgbClr val="000000"/>
                </a:solidFill>
              </a:rPr>
              <a:t>Excel Practice Data  (Donn</a:t>
            </a:r>
            <a:r>
              <a:rPr lang="fr-FR" i="1" noProof="0" dirty="0">
                <a:solidFill>
                  <a:srgbClr val="000000"/>
                </a:solidFill>
              </a:rPr>
              <a:t>é</a:t>
            </a:r>
            <a:r>
              <a:rPr lang="fr-FR" i="1" dirty="0">
                <a:solidFill>
                  <a:srgbClr val="000000"/>
                </a:solidFill>
              </a:rPr>
              <a:t>es de pratique de feuille de calcul Excel)</a:t>
            </a:r>
            <a:endParaRPr lang="fr-FR" noProof="0" dirty="0"/>
          </a:p>
          <a:p>
            <a:pPr marL="711380" lvl="1" indent="-237127">
              <a:spcBef>
                <a:spcPts val="519"/>
              </a:spcBef>
              <a:buClr>
                <a:srgbClr val="109648"/>
              </a:buClr>
              <a:buSzPts val="1200"/>
              <a:buFont typeface="Noto Sans Symbols"/>
              <a:buChar char="▪"/>
            </a:pPr>
            <a:r>
              <a:rPr lang="fr-FR" b="1" dirty="0">
                <a:solidFill>
                  <a:srgbClr val="000000"/>
                </a:solidFill>
              </a:rPr>
              <a:t>Titre de l'axe (horizontal) : </a:t>
            </a:r>
            <a:r>
              <a:rPr lang="fr-FR" i="1" dirty="0">
                <a:solidFill>
                  <a:srgbClr val="000000"/>
                </a:solidFill>
              </a:rPr>
              <a:t>Date d'apparition, 2017</a:t>
            </a:r>
            <a:endParaRPr lang="fr-FR" noProof="0" dirty="0"/>
          </a:p>
          <a:p>
            <a:pPr marL="711380" lvl="1" indent="-237127">
              <a:spcBef>
                <a:spcPts val="519"/>
              </a:spcBef>
              <a:buClr>
                <a:srgbClr val="109648"/>
              </a:buClr>
              <a:buSzPts val="1200"/>
              <a:buFont typeface="Noto Sans Symbols"/>
              <a:buChar char="▪"/>
            </a:pPr>
            <a:r>
              <a:rPr lang="fr-FR" b="1" dirty="0">
                <a:solidFill>
                  <a:srgbClr val="000000"/>
                </a:solidFill>
              </a:rPr>
              <a:t>Titre de l'axe (vertical) : </a:t>
            </a:r>
            <a:r>
              <a:rPr lang="fr-FR" i="1" dirty="0">
                <a:solidFill>
                  <a:srgbClr val="000000"/>
                </a:solidFill>
              </a:rPr>
              <a:t>Nombre de cas</a:t>
            </a:r>
            <a:endParaRPr lang="fr-FR" noProof="0" dirty="0"/>
          </a:p>
          <a:p>
            <a:pPr marL="711380" lvl="1" indent="-237127">
              <a:spcBef>
                <a:spcPts val="519"/>
              </a:spcBef>
              <a:buClr>
                <a:srgbClr val="109648"/>
              </a:buClr>
              <a:buSzPts val="1200"/>
              <a:buFont typeface="Noto Sans Symbols"/>
              <a:buChar char="▪"/>
            </a:pPr>
            <a:r>
              <a:rPr lang="fr-FR" dirty="0">
                <a:solidFill>
                  <a:srgbClr val="000000"/>
                </a:solidFill>
              </a:rPr>
              <a:t>Formater les dates sous l'axe des X selon les besoins</a:t>
            </a:r>
            <a:endParaRPr lang="fr-FR" noProof="0" dirty="0"/>
          </a:p>
          <a:p>
            <a:pPr marL="0" indent="0">
              <a:spcBef>
                <a:spcPts val="892"/>
              </a:spcBef>
              <a:buClr>
                <a:schemeClr val="dk1"/>
              </a:buClr>
              <a:buSzPts val="1200"/>
            </a:pPr>
            <a:endParaRPr lang="fr-FR" b="1" dirty="0"/>
          </a:p>
          <a:p>
            <a:pPr marL="177845" indent="-177845">
              <a:spcBef>
                <a:spcPts val="373"/>
              </a:spcBef>
              <a:buClr>
                <a:schemeClr val="dk1"/>
              </a:buClr>
              <a:buSzPts val="1200"/>
              <a:buFont typeface="Noto Sans Symbols"/>
              <a:buChar char="❖"/>
            </a:pPr>
            <a:r>
              <a:rPr lang="fr-FR" b="1" i="1" dirty="0"/>
              <a:t>Faites une pause pour permettre aux participants de terminer.</a:t>
            </a:r>
            <a:endParaRPr lang="fr-FR" dirty="0"/>
          </a:p>
          <a:p>
            <a:pPr marL="0" indent="0">
              <a:spcBef>
                <a:spcPts val="373"/>
              </a:spcBef>
            </a:pPr>
            <a:endParaRPr dirty="0"/>
          </a:p>
        </p:txBody>
      </p:sp>
      <p:sp>
        <p:nvSpPr>
          <p:cNvPr id="514" name="Google Shape;514;p2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2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0" name="Google Shape;520;p2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buClr>
                <a:schemeClr val="dk1"/>
              </a:buClr>
              <a:buSzPts val="1200"/>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Pour vous entraîner à copier un tableau Excel, nous allons utiliser la diapositive 13. </a:t>
            </a:r>
            <a:r>
              <a:rPr lang="fr-FR" b="1" dirty="0"/>
              <a:t>&lt;CLIQUER&gt; </a:t>
            </a:r>
            <a:r>
              <a:rPr lang="fr-FR" dirty="0"/>
              <a:t>Allez au fichier supplémentaire Excel et ouvrez le fichier intitulé </a:t>
            </a:r>
            <a:r>
              <a:rPr lang="fr-FR" i="1" dirty="0"/>
              <a:t>Feuille de travail de l'OMS </a:t>
            </a:r>
            <a:r>
              <a:rPr lang="fr-FR" i="1" dirty="0" err="1"/>
              <a:t>Buruli</a:t>
            </a:r>
            <a:r>
              <a:rPr lang="fr-FR" i="1" dirty="0"/>
              <a:t>.</a:t>
            </a:r>
            <a:endParaRPr lang="fr-FR" noProof="0" dirty="0"/>
          </a:p>
          <a:p>
            <a:pPr marL="711380" lvl="1" indent="-237127">
              <a:spcBef>
                <a:spcPts val="0"/>
              </a:spcBef>
              <a:buClr>
                <a:srgbClr val="109648"/>
              </a:buClr>
              <a:buSzPts val="1200"/>
              <a:buFont typeface="Noto Sans Symbols"/>
              <a:buChar char="▪"/>
            </a:pPr>
            <a:r>
              <a:rPr lang="fr-FR" dirty="0">
                <a:solidFill>
                  <a:srgbClr val="000000"/>
                </a:solidFill>
              </a:rPr>
              <a:t>Graphique avec clic gauche</a:t>
            </a:r>
            <a:endParaRPr lang="fr-FR" noProof="0" dirty="0"/>
          </a:p>
          <a:p>
            <a:pPr marL="711380" lvl="1" indent="-237127">
              <a:spcBef>
                <a:spcPts val="519"/>
              </a:spcBef>
              <a:buClr>
                <a:srgbClr val="109648"/>
              </a:buClr>
              <a:buSzPts val="1200"/>
              <a:buFont typeface="Noto Sans Symbols"/>
              <a:buChar char="▪"/>
            </a:pPr>
            <a:r>
              <a:rPr lang="fr-FR" dirty="0">
                <a:solidFill>
                  <a:srgbClr val="000000"/>
                </a:solidFill>
              </a:rPr>
              <a:t>Cliquez avec le bouton droit de la souris et sélectionnez </a:t>
            </a:r>
            <a:r>
              <a:rPr lang="fr-FR" b="1" i="1" dirty="0">
                <a:solidFill>
                  <a:srgbClr val="000000"/>
                </a:solidFill>
              </a:rPr>
              <a:t>Copier </a:t>
            </a:r>
            <a:r>
              <a:rPr lang="fr-FR" b="1" dirty="0">
                <a:solidFill>
                  <a:srgbClr val="000000"/>
                </a:solidFill>
              </a:rPr>
              <a:t>&lt;CLIQUER&gt;. </a:t>
            </a:r>
            <a:endParaRPr lang="fr-FR" noProof="0" dirty="0"/>
          </a:p>
          <a:p>
            <a:pPr marL="711380" lvl="1" indent="-237127">
              <a:spcBef>
                <a:spcPts val="519"/>
              </a:spcBef>
              <a:buClr>
                <a:srgbClr val="109648"/>
              </a:buClr>
              <a:buSzPts val="1200"/>
              <a:buFont typeface="Noto Sans Symbols"/>
              <a:buChar char="▪"/>
            </a:pPr>
            <a:r>
              <a:rPr lang="fr-FR" dirty="0">
                <a:solidFill>
                  <a:srgbClr val="000000"/>
                </a:solidFill>
              </a:rPr>
              <a:t>Colle</a:t>
            </a:r>
            <a:r>
              <a:rPr lang="fr-FR" noProof="0" dirty="0">
                <a:solidFill>
                  <a:srgbClr val="000000"/>
                </a:solidFill>
              </a:rPr>
              <a:t>z</a:t>
            </a:r>
            <a:r>
              <a:rPr lang="fr-FR" dirty="0">
                <a:solidFill>
                  <a:srgbClr val="000000"/>
                </a:solidFill>
              </a:rPr>
              <a:t> dans la diapositive 13</a:t>
            </a:r>
            <a:endParaRPr lang="fr-FR" noProof="0" dirty="0"/>
          </a:p>
          <a:p>
            <a:pPr marL="711380" lvl="1" indent="-237127">
              <a:spcBef>
                <a:spcPts val="519"/>
              </a:spcBef>
              <a:buClr>
                <a:srgbClr val="109648"/>
              </a:buClr>
              <a:buSzPts val="1200"/>
              <a:buFont typeface="Noto Sans Symbols"/>
              <a:buChar char="▪"/>
            </a:pPr>
            <a:r>
              <a:rPr lang="fr-FR" dirty="0">
                <a:solidFill>
                  <a:srgbClr val="000000"/>
                </a:solidFill>
              </a:rPr>
              <a:t>Modifie</a:t>
            </a:r>
            <a:r>
              <a:rPr lang="fr-FR" noProof="0" dirty="0">
                <a:solidFill>
                  <a:srgbClr val="000000"/>
                </a:solidFill>
              </a:rPr>
              <a:t>z</a:t>
            </a:r>
            <a:r>
              <a:rPr lang="fr-FR" dirty="0">
                <a:solidFill>
                  <a:srgbClr val="000000"/>
                </a:solidFill>
              </a:rPr>
              <a:t> les polices, les axes et les étiquettes selon les besoins</a:t>
            </a:r>
            <a:endParaRPr lang="fr-FR" i="1" dirty="0">
              <a:solidFill>
                <a:srgbClr val="000000"/>
              </a:solidFill>
            </a:endParaRPr>
          </a:p>
          <a:p>
            <a:pPr marL="0" indent="0">
              <a:spcBef>
                <a:spcPts val="892"/>
              </a:spcBef>
              <a:buClr>
                <a:schemeClr val="dk1"/>
              </a:buClr>
              <a:buSzPts val="1200"/>
            </a:pPr>
            <a:endParaRPr lang="fr-FR" b="1" i="1" dirty="0"/>
          </a:p>
          <a:p>
            <a:pPr marL="177845" indent="-177845">
              <a:spcBef>
                <a:spcPts val="373"/>
              </a:spcBef>
              <a:buClr>
                <a:schemeClr val="dk1"/>
              </a:buClr>
              <a:buSzPts val="1200"/>
              <a:buFont typeface="Noto Sans Symbols"/>
              <a:buChar char="❖"/>
            </a:pPr>
            <a:r>
              <a:rPr lang="fr-FR" b="1" i="1" dirty="0"/>
              <a:t>Faites une pause pour permettre aux participants de terminer.</a:t>
            </a:r>
            <a:endParaRPr lang="fr-FR" dirty="0"/>
          </a:p>
          <a:p>
            <a:pPr marL="0" indent="0">
              <a:spcBef>
                <a:spcPts val="373"/>
              </a:spcBef>
              <a:buClr>
                <a:schemeClr val="dk1"/>
              </a:buClr>
              <a:buSzPts val="1200"/>
            </a:pPr>
            <a:endParaRPr b="0" i="1" dirty="0"/>
          </a:p>
        </p:txBody>
      </p:sp>
      <p:sp>
        <p:nvSpPr>
          <p:cNvPr id="521" name="Google Shape;521;p2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p:cNvGrpSpPr/>
        <p:nvPr/>
      </p:nvGrpSpPr>
      <p:grpSpPr>
        <a:xfrm>
          <a:off x="0" y="0"/>
          <a:ext cx="0" cy="0"/>
          <a:chOff x="0" y="0"/>
          <a:chExt cx="0" cy="0"/>
        </a:xfrm>
      </p:grpSpPr>
      <p:sp>
        <p:nvSpPr>
          <p:cNvPr id="528" name="Google Shape;528;p2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9" name="Google Shape;529;p2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Les</a:t>
            </a:r>
            <a:r>
              <a:rPr lang="fr-FR" b="1" dirty="0"/>
              <a:t> </a:t>
            </a:r>
            <a:r>
              <a:rPr lang="fr-FR" dirty="0"/>
              <a:t>images rendent les présentations plus significatives et plus attrayantes, mais il y a de nombreux éléments à prendre en compte lors de leur utilisation. </a:t>
            </a:r>
            <a:endParaRPr lang="fr-FR" noProof="0" dirty="0"/>
          </a:p>
          <a:p>
            <a:pPr marL="256887" indent="-177845">
              <a:spcBef>
                <a:spcPts val="373"/>
              </a:spcBef>
              <a:buClr>
                <a:schemeClr val="dk1"/>
              </a:buClr>
              <a:buSzPts val="1200"/>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Posez la question</a:t>
            </a:r>
            <a:r>
              <a:rPr lang="fr-FR" b="1" dirty="0"/>
              <a:t> : </a:t>
            </a:r>
            <a:r>
              <a:rPr lang="fr-FR" dirty="0">
                <a:solidFill>
                  <a:srgbClr val="000000"/>
                </a:solidFill>
              </a:rPr>
              <a:t>Quelle est la chose la plus importante à prendre en compte lorsque l'on décide d'utiliser une image ?</a:t>
            </a:r>
            <a:endParaRPr lang="fr-FR" noProof="0" dirty="0"/>
          </a:p>
          <a:p>
            <a:pPr marL="256887" indent="-177845">
              <a:spcBef>
                <a:spcPts val="373"/>
              </a:spcBef>
              <a:buClr>
                <a:schemeClr val="dk1"/>
              </a:buClr>
              <a:buSzPts val="1200"/>
              <a:buFont typeface="Wingdings" panose="05000000000000000000" pitchFamily="2" charset="2"/>
              <a:buChar char="§"/>
            </a:pPr>
            <a:endParaRPr lang="fr-FR" dirty="0">
              <a:solidFill>
                <a:srgbClr val="000000"/>
              </a:solidFill>
            </a:endParaRPr>
          </a:p>
          <a:p>
            <a:pPr marL="177845" indent="-177845">
              <a:spcBef>
                <a:spcPts val="373"/>
              </a:spcBef>
              <a:buSzPts val="1200"/>
              <a:buFont typeface="Wingdings" panose="05000000000000000000" pitchFamily="2" charset="2"/>
              <a:buChar char="§"/>
            </a:pPr>
            <a:r>
              <a:rPr lang="fr-FR" b="1" u="sng" noProof="0" dirty="0">
                <a:solidFill>
                  <a:srgbClr val="000000"/>
                </a:solidFill>
              </a:rPr>
              <a:t>Remerciez</a:t>
            </a:r>
            <a:r>
              <a:rPr lang="fr-FR" b="1" dirty="0">
                <a:solidFill>
                  <a:srgbClr val="000000"/>
                </a:solidFill>
              </a:rPr>
              <a:t> </a:t>
            </a:r>
            <a:r>
              <a:rPr lang="fr-FR" dirty="0">
                <a:solidFill>
                  <a:srgbClr val="000000"/>
                </a:solidFill>
              </a:rPr>
              <a:t>les participants pour leurs réponses. </a:t>
            </a:r>
            <a:r>
              <a:rPr lang="fr-FR" b="1" dirty="0">
                <a:solidFill>
                  <a:srgbClr val="000000"/>
                </a:solidFill>
              </a:rPr>
              <a:t>&lt;CLIQUER&gt; Réponse : </a:t>
            </a:r>
            <a:r>
              <a:rPr lang="fr-FR" i="1" dirty="0">
                <a:solidFill>
                  <a:srgbClr val="000000"/>
                </a:solidFill>
              </a:rPr>
              <a:t>Contribue-t-elle à la compréhension de l'auditoire </a:t>
            </a:r>
            <a:r>
              <a:rPr lang="fr-FR" b="1" dirty="0">
                <a:solidFill>
                  <a:srgbClr val="000000"/>
                </a:solidFill>
              </a:rPr>
              <a:t>? &lt;CLIQUER&gt; </a:t>
            </a:r>
            <a:endParaRPr lang="fr-FR" i="1" dirty="0">
              <a:solidFill>
                <a:srgbClr val="000000"/>
              </a:solidFill>
            </a:endParaRPr>
          </a:p>
          <a:p>
            <a:pPr marL="256887" indent="-177845">
              <a:spcBef>
                <a:spcPts val="373"/>
              </a:spcBef>
              <a:buClr>
                <a:schemeClr val="dk1"/>
              </a:buClr>
              <a:buSzPts val="1200"/>
              <a:buFont typeface="Wingdings" panose="05000000000000000000" pitchFamily="2" charset="2"/>
              <a:buChar char="§"/>
            </a:pPr>
            <a:endParaRPr lang="fr-FR" i="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Posez la question</a:t>
            </a:r>
            <a:r>
              <a:rPr lang="fr-FR" b="1" dirty="0">
                <a:solidFill>
                  <a:srgbClr val="000000"/>
                </a:solidFill>
              </a:rPr>
              <a:t> : </a:t>
            </a:r>
            <a:r>
              <a:rPr lang="fr-FR" dirty="0">
                <a:solidFill>
                  <a:srgbClr val="000000"/>
                </a:solidFill>
              </a:rPr>
              <a:t>Quelles devraient être les caractéristiques d'une image ?</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dirty="0">
              <a:solidFill>
                <a:srgbClr val="000000"/>
              </a:solidFill>
            </a:endParaRPr>
          </a:p>
          <a:p>
            <a:pPr marL="177845" indent="-177845">
              <a:spcBef>
                <a:spcPts val="373"/>
              </a:spcBef>
              <a:buSzPts val="1200"/>
              <a:buFont typeface="Wingdings" panose="05000000000000000000" pitchFamily="2" charset="2"/>
              <a:buChar char="§"/>
            </a:pPr>
            <a:r>
              <a:rPr lang="fr-FR" b="1" u="sng" noProof="0" dirty="0">
                <a:solidFill>
                  <a:srgbClr val="000000"/>
                </a:solidFill>
              </a:rPr>
              <a:t>Remerciez</a:t>
            </a:r>
            <a:r>
              <a:rPr lang="fr-FR" b="1" dirty="0">
                <a:solidFill>
                  <a:srgbClr val="000000"/>
                </a:solidFill>
              </a:rPr>
              <a:t> </a:t>
            </a:r>
            <a:r>
              <a:rPr lang="fr-FR" dirty="0">
                <a:solidFill>
                  <a:srgbClr val="000000"/>
                </a:solidFill>
              </a:rPr>
              <a:t>les participants pour leurs réponses. </a:t>
            </a:r>
            <a:r>
              <a:rPr lang="fr-FR" b="1" dirty="0">
                <a:solidFill>
                  <a:srgbClr val="000000"/>
                </a:solidFill>
              </a:rPr>
              <a:t>&lt;CLIQUER&gt; Réponse : </a:t>
            </a:r>
            <a:r>
              <a:rPr lang="fr-FR" i="1" dirty="0"/>
              <a:t>Pertinente, ajoute d’informations importantes, se rapporte directement, de haute qualité (nette, facile à voir et à comprendre). </a:t>
            </a:r>
            <a:r>
              <a:rPr lang="fr-FR" b="1" dirty="0">
                <a:solidFill>
                  <a:srgbClr val="000000"/>
                </a:solidFill>
              </a:rPr>
              <a:t>&lt;CLIQUER&gt; </a:t>
            </a:r>
            <a:endParaRPr lang="fr-FR" i="1" dirty="0"/>
          </a:p>
          <a:p>
            <a:pPr marL="256887" indent="-177845">
              <a:spcBef>
                <a:spcPts val="373"/>
              </a:spcBef>
              <a:buClr>
                <a:schemeClr val="dk1"/>
              </a:buClr>
              <a:buSzPts val="1200"/>
              <a:buFont typeface="Wingdings" panose="05000000000000000000" pitchFamily="2" charset="2"/>
              <a:buChar char="§"/>
            </a:pPr>
            <a:endParaRPr lang="fr-FR" i="1" dirty="0"/>
          </a:p>
          <a:p>
            <a:pPr marL="177845" indent="-177845">
              <a:spcBef>
                <a:spcPts val="373"/>
              </a:spcBef>
              <a:buClr>
                <a:schemeClr val="dk1"/>
              </a:buClr>
              <a:buSzPts val="1200"/>
              <a:buFont typeface="Wingdings" panose="05000000000000000000" pitchFamily="2" charset="2"/>
              <a:buChar char="§"/>
            </a:pPr>
            <a:r>
              <a:rPr lang="fr-FR" b="1" u="sng" dirty="0"/>
              <a:t>Posez la question</a:t>
            </a:r>
            <a:r>
              <a:rPr lang="fr-FR" b="1" dirty="0"/>
              <a:t> : </a:t>
            </a:r>
            <a:r>
              <a:rPr lang="fr-FR" dirty="0">
                <a:solidFill>
                  <a:srgbClr val="000000"/>
                </a:solidFill>
              </a:rPr>
              <a:t>De quoi avez-vous besoin avant d'utiliser l'image d'une personne ?</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dirty="0">
              <a:solidFill>
                <a:srgbClr val="000000"/>
              </a:solidFill>
            </a:endParaRPr>
          </a:p>
          <a:p>
            <a:pPr marL="177845" indent="-177845">
              <a:spcBef>
                <a:spcPts val="373"/>
              </a:spcBef>
              <a:buSzPts val="1200"/>
              <a:buFont typeface="Wingdings" panose="05000000000000000000" pitchFamily="2" charset="2"/>
              <a:buChar char="§"/>
            </a:pPr>
            <a:r>
              <a:rPr lang="fr-FR" b="1" u="sng" noProof="0" dirty="0">
                <a:solidFill>
                  <a:srgbClr val="000000"/>
                </a:solidFill>
              </a:rPr>
              <a:t>Remerciez</a:t>
            </a:r>
            <a:r>
              <a:rPr lang="fr-FR" b="1" dirty="0">
                <a:solidFill>
                  <a:srgbClr val="000000"/>
                </a:solidFill>
              </a:rPr>
              <a:t> </a:t>
            </a:r>
            <a:r>
              <a:rPr lang="fr-FR" dirty="0">
                <a:solidFill>
                  <a:srgbClr val="000000"/>
                </a:solidFill>
              </a:rPr>
              <a:t>les participants pour leurs réponses. </a:t>
            </a:r>
            <a:r>
              <a:rPr lang="fr-FR" b="1" dirty="0">
                <a:solidFill>
                  <a:srgbClr val="000000"/>
                </a:solidFill>
              </a:rPr>
              <a:t>&lt;CLIQUER&gt; Réponse : </a:t>
            </a:r>
            <a:r>
              <a:rPr lang="fr-FR" i="1" dirty="0">
                <a:solidFill>
                  <a:srgbClr val="000000"/>
                </a:solidFill>
              </a:rPr>
              <a:t>Permission</a:t>
            </a:r>
            <a:endParaRPr lang="fr-FR" noProof="0" dirty="0"/>
          </a:p>
          <a:p>
            <a:pPr marL="0" indent="0">
              <a:spcBef>
                <a:spcPts val="373"/>
              </a:spcBef>
            </a:pPr>
            <a:endParaRPr dirty="0"/>
          </a:p>
          <a:p>
            <a:pPr marL="0" indent="0">
              <a:spcBef>
                <a:spcPts val="373"/>
              </a:spcBef>
            </a:pPr>
            <a:endParaRPr dirty="0"/>
          </a:p>
          <a:p>
            <a:pPr marL="0" indent="0">
              <a:spcBef>
                <a:spcPts val="373"/>
              </a:spcBef>
            </a:pPr>
            <a:endParaRPr dirty="0"/>
          </a:p>
          <a:p>
            <a:pPr marL="0" indent="0">
              <a:spcBef>
                <a:spcPts val="373"/>
              </a:spcBef>
            </a:pPr>
            <a:endParaRPr dirty="0"/>
          </a:p>
        </p:txBody>
      </p:sp>
      <p:sp>
        <p:nvSpPr>
          <p:cNvPr id="530" name="Google Shape;530;p2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4"/>
        <p:cNvGrpSpPr/>
        <p:nvPr/>
      </p:nvGrpSpPr>
      <p:grpSpPr>
        <a:xfrm>
          <a:off x="0" y="0"/>
          <a:ext cx="0" cy="0"/>
          <a:chOff x="0" y="0"/>
          <a:chExt cx="0" cy="0"/>
        </a:xfrm>
      </p:grpSpPr>
      <p:sp>
        <p:nvSpPr>
          <p:cNvPr id="535" name="Google Shape;535;p2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6" name="Google Shape;536;p2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buClr>
                <a:schemeClr val="dk1"/>
              </a:buClr>
              <a:buSzPts val="1200"/>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Pratiquons l'utilisation d'images !</a:t>
            </a:r>
            <a:endParaRPr lang="fr-FR" noProof="0" dirty="0"/>
          </a:p>
          <a:p>
            <a:pPr marL="256887" indent="-177845">
              <a:spcBef>
                <a:spcPts val="373"/>
              </a:spcBef>
              <a:buClr>
                <a:schemeClr val="dk1"/>
              </a:buClr>
              <a:buSzPts val="1200"/>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Demandez</a:t>
            </a:r>
            <a:r>
              <a:rPr lang="fr-FR" dirty="0"/>
              <a:t> aux participants de se rendre à la diapositive 15. (Il s'agit de la diapositive intitulée </a:t>
            </a:r>
            <a:r>
              <a:rPr lang="fr-FR" i="1" dirty="0"/>
              <a:t>Recommandations).</a:t>
            </a:r>
            <a:endParaRPr lang="fr-FR" noProof="0" dirty="0"/>
          </a:p>
          <a:p>
            <a:pPr marL="256887" indent="-177845">
              <a:spcBef>
                <a:spcPts val="373"/>
              </a:spcBef>
              <a:buClr>
                <a:schemeClr val="dk1"/>
              </a:buClr>
              <a:buSzPts val="1200"/>
              <a:buFont typeface="Wingdings" panose="05000000000000000000" pitchFamily="2" charset="2"/>
              <a:buChar char="§"/>
            </a:pPr>
            <a:endParaRPr lang="fr-FR" i="1" dirty="0"/>
          </a:p>
          <a:p>
            <a:pPr marL="177845" indent="-177845">
              <a:spcBef>
                <a:spcPts val="373"/>
              </a:spcBef>
              <a:buClr>
                <a:schemeClr val="dk1"/>
              </a:buClr>
              <a:buSzPts val="1200"/>
              <a:buFont typeface="Wingdings" panose="05000000000000000000" pitchFamily="2" charset="2"/>
              <a:buChar char="§"/>
            </a:pPr>
            <a:r>
              <a:rPr lang="fr-FR" b="1" u="sng" dirty="0"/>
              <a:t>Demandez</a:t>
            </a:r>
            <a:r>
              <a:rPr lang="fr-FR" dirty="0"/>
              <a:t> aux participants </a:t>
            </a:r>
            <a:r>
              <a:rPr lang="fr-FR" i="1" dirty="0"/>
              <a:t>de </a:t>
            </a:r>
            <a:r>
              <a:rPr lang="fr-FR" dirty="0"/>
              <a:t>sélectionner et d'insérer une image et choisissez le fichier </a:t>
            </a:r>
            <a:r>
              <a:rPr lang="fr-FR" i="1" dirty="0"/>
              <a:t>FETPF3.0_WS2_PP07_FR_Fichier_photo_supplémentaire.jpg</a:t>
            </a:r>
            <a:br>
              <a:rPr lang="fr-FR" i="1" dirty="0">
                <a:solidFill>
                  <a:srgbClr val="000000"/>
                </a:solidFill>
              </a:rPr>
            </a:br>
            <a:endParaRPr lang="fr-FR" i="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solidFill>
                  <a:srgbClr val="000000"/>
                </a:solidFill>
              </a:rPr>
              <a:t>Placez l'image en bas à droite de la diapositive 15. Vous devrez peut-être ajuster la taille de la photo et couper le haut de l'image.</a:t>
            </a:r>
            <a:endParaRPr lang="fr-FR" dirty="0"/>
          </a:p>
        </p:txBody>
      </p:sp>
      <p:sp>
        <p:nvSpPr>
          <p:cNvPr id="537" name="Google Shape;537;p2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p2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5" name="Google Shape;545;p2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Passez à la diapositive 6, Résultats du projet sur le terrain.  </a:t>
            </a:r>
            <a:r>
              <a:rPr lang="fr-FR" dirty="0">
                <a:solidFill>
                  <a:srgbClr val="000000"/>
                </a:solidFill>
              </a:rPr>
              <a:t>À l'aide du fichier Excel, ouvrez la feuille de calcul </a:t>
            </a:r>
            <a:r>
              <a:rPr lang="fr-FR" b="1" i="1" dirty="0">
                <a:solidFill>
                  <a:srgbClr val="000000"/>
                </a:solidFill>
              </a:rPr>
              <a:t>Ebola 2014 </a:t>
            </a:r>
            <a:r>
              <a:rPr lang="fr-FR" dirty="0">
                <a:solidFill>
                  <a:srgbClr val="000000"/>
                </a:solidFill>
              </a:rPr>
              <a:t>et insérez le tableau de la feuille de calcul Excel, </a:t>
            </a:r>
            <a:r>
              <a:rPr lang="fr-FR" b="1" dirty="0">
                <a:solidFill>
                  <a:srgbClr val="000000"/>
                </a:solidFill>
              </a:rPr>
              <a:t>&lt;CLIQUER&gt; </a:t>
            </a:r>
            <a:r>
              <a:rPr lang="fr-FR" dirty="0">
                <a:solidFill>
                  <a:srgbClr val="000000"/>
                </a:solidFill>
              </a:rPr>
              <a:t>il devrait ressembler à ceci.</a:t>
            </a:r>
            <a:endParaRPr lang="fr-FR" noProof="0" dirty="0"/>
          </a:p>
          <a:p>
            <a:pPr marL="256887" indent="-177845">
              <a:spcBef>
                <a:spcPts val="373"/>
              </a:spcBef>
              <a:buClr>
                <a:schemeClr val="dk1"/>
              </a:buClr>
              <a:buSzPts val="1200"/>
              <a:buFont typeface="Wingdings" panose="05000000000000000000" pitchFamily="2" charset="2"/>
              <a:buChar char="§"/>
            </a:pPr>
            <a:endParaRPr lang="fr-FR" dirty="0">
              <a:solidFill>
                <a:srgbClr val="000000"/>
              </a:solidFill>
            </a:endParaRPr>
          </a:p>
          <a:p>
            <a:pPr marL="177845" indent="-177845" defTabSz="948507">
              <a:spcBef>
                <a:spcPts val="373"/>
              </a:spcBef>
              <a:buSzPts val="1200"/>
              <a:buFont typeface="Wingdings" panose="05000000000000000000" pitchFamily="2" charset="2"/>
              <a:buChar char="§"/>
              <a:defRPr/>
            </a:pPr>
            <a:r>
              <a:rPr lang="fr-FR" b="1" u="sng" dirty="0">
                <a:solidFill>
                  <a:srgbClr val="000000"/>
                </a:solidFill>
              </a:rPr>
              <a:t>Dites</a:t>
            </a:r>
            <a:r>
              <a:rPr lang="fr-FR" b="1" dirty="0">
                <a:solidFill>
                  <a:srgbClr val="000000"/>
                </a:solidFill>
              </a:rPr>
              <a:t> : </a:t>
            </a:r>
            <a:r>
              <a:rPr lang="fr-FR" dirty="0">
                <a:solidFill>
                  <a:srgbClr val="000000"/>
                </a:solidFill>
              </a:rPr>
              <a:t>accédez maintenant à la carte d'Ebola à partir du fichier </a:t>
            </a:r>
            <a:r>
              <a:rPr lang="fr-FR" i="1" dirty="0"/>
              <a:t>FETPF3.0_WS2_PP07_FR_Fichier_de_carte_supplémentaire.jpg </a:t>
            </a:r>
            <a:r>
              <a:rPr lang="fr-FR" dirty="0">
                <a:solidFill>
                  <a:srgbClr val="000000"/>
                </a:solidFill>
              </a:rPr>
              <a:t>et insérez-la dans la diapositive. Vous devrez recadrer et redimensionner la carte. </a:t>
            </a:r>
            <a:r>
              <a:rPr lang="fr-FR" b="1" dirty="0">
                <a:solidFill>
                  <a:srgbClr val="000000"/>
                </a:solidFill>
              </a:rPr>
              <a:t>&lt;CLIQUER&gt; </a:t>
            </a:r>
            <a:r>
              <a:rPr lang="fr-FR" dirty="0">
                <a:solidFill>
                  <a:srgbClr val="000000"/>
                </a:solidFill>
              </a:rPr>
              <a:t>Votre diapositive devrait maintenant ressembler à cette image. </a:t>
            </a:r>
            <a:r>
              <a:rPr lang="fr-FR" b="1" dirty="0">
                <a:solidFill>
                  <a:srgbClr val="000000"/>
                </a:solidFill>
              </a:rPr>
              <a:t>&lt;CLIQUER&gt;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solidFill>
                  <a:srgbClr val="000000"/>
                </a:solidFill>
              </a:rPr>
              <a:t>Enfin, ajoutez le titre en Arial (28 points) </a:t>
            </a:r>
            <a:r>
              <a:rPr lang="fr-FR" b="1" i="1" dirty="0">
                <a:solidFill>
                  <a:srgbClr val="000000"/>
                </a:solidFill>
              </a:rPr>
              <a:t>Incidence des cas d'Ebola en Guinée, au Libéria et en Sierra Leone, 2014 (CDC).</a:t>
            </a:r>
            <a:endParaRPr lang="fr-FR" noProof="0" dirty="0"/>
          </a:p>
          <a:p>
            <a:pPr marL="177845" indent="-98803">
              <a:spcBef>
                <a:spcPts val="373"/>
              </a:spcBef>
              <a:buClr>
                <a:schemeClr val="dk1"/>
              </a:buClr>
              <a:buSzPts val="1200"/>
            </a:pPr>
            <a:endParaRPr lang="fr-FR" b="1" i="1" dirty="0">
              <a:solidFill>
                <a:srgbClr val="000000"/>
              </a:solidFill>
            </a:endParaRPr>
          </a:p>
          <a:p>
            <a:pPr marL="177845" indent="-177845">
              <a:spcBef>
                <a:spcPts val="373"/>
              </a:spcBef>
              <a:buClr>
                <a:schemeClr val="dk1"/>
              </a:buClr>
              <a:buSzPts val="1200"/>
              <a:buFont typeface="Noto Sans Symbols"/>
              <a:buChar char="❖"/>
            </a:pPr>
            <a:r>
              <a:rPr lang="fr-FR" b="1" i="1" dirty="0"/>
              <a:t>Faites une pause pour permettre aux participants de terminer.</a:t>
            </a:r>
            <a:endParaRPr lang="fr-FR" dirty="0"/>
          </a:p>
          <a:p>
            <a:pPr marL="177845" indent="-98803">
              <a:spcBef>
                <a:spcPts val="373"/>
              </a:spcBef>
              <a:buClr>
                <a:schemeClr val="dk1"/>
              </a:buClr>
              <a:buSzPts val="1200"/>
            </a:pPr>
            <a:endParaRPr b="1" i="1" dirty="0">
              <a:solidFill>
                <a:srgbClr val="000000"/>
              </a:solidFill>
            </a:endParaRPr>
          </a:p>
          <a:p>
            <a:pPr marL="0" indent="0">
              <a:spcBef>
                <a:spcPts val="373"/>
              </a:spcBef>
            </a:pPr>
            <a:endParaRPr dirty="0"/>
          </a:p>
        </p:txBody>
      </p:sp>
      <p:sp>
        <p:nvSpPr>
          <p:cNvPr id="546" name="Google Shape;546;p2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p2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55" name="Google Shape;555;p2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Vous voulez vous assurer que vos diapositives sont claires et qu'elles ont un impact sur votre public. Voici 10 conseils pour vous assurer que vos diapositives PowerPoint sont formatées de manière à être claires et ont un impact important. Contraste entre la couleur de la police et l'arrière-plan </a:t>
            </a:r>
            <a:r>
              <a:rPr lang="fr-FR" b="1" dirty="0"/>
              <a:t>&lt;CLIQUER&gt; </a:t>
            </a:r>
            <a:r>
              <a:rPr lang="fr-FR" dirty="0"/>
              <a:t>Utilisez la couleur pour mettre l'accent et clarifier</a:t>
            </a:r>
            <a:r>
              <a:rPr lang="fr-FR" b="1" dirty="0">
                <a:solidFill>
                  <a:srgbClr val="000000"/>
                </a:solidFill>
              </a:rPr>
              <a:t>.&lt;CLIQUER&gt;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t>Limite</a:t>
            </a:r>
            <a:r>
              <a:rPr lang="fr-FR" noProof="0" dirty="0"/>
              <a:t>z</a:t>
            </a:r>
            <a:r>
              <a:rPr lang="fr-FR" dirty="0"/>
              <a:t> la quantité de texte sur la diapositive</a:t>
            </a:r>
            <a:r>
              <a:rPr lang="fr-FR" b="1" dirty="0">
                <a:solidFill>
                  <a:srgbClr val="000000"/>
                </a:solidFill>
              </a:rPr>
              <a:t>. &lt;CLIQUER&gt;</a:t>
            </a:r>
            <a:endParaRPr lang="fr-FR" noProof="0" dirty="0"/>
          </a:p>
          <a:p>
            <a:pPr marL="79042" indent="0">
              <a:spcBef>
                <a:spcPts val="373"/>
              </a:spcBef>
              <a:buClr>
                <a:schemeClr val="dk1"/>
              </a:buClr>
              <a:buSzPts val="1200"/>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t>Utilisez la police appropriée. </a:t>
            </a:r>
            <a:r>
              <a:rPr lang="fr-FR" b="1" dirty="0">
                <a:solidFill>
                  <a:srgbClr val="000000"/>
                </a:solidFill>
              </a:rPr>
              <a:t>&lt;CLIQUER&gt;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t>Utilisez une police suffisamment grande pour être lue</a:t>
            </a:r>
            <a:r>
              <a:rPr lang="fr-FR" b="1" dirty="0">
                <a:solidFill>
                  <a:srgbClr val="000000"/>
                </a:solidFill>
              </a:rPr>
              <a:t>. &lt;CLIQUER&gt;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t>Améliorez les lignes importantes, minimisez ou supprimez les lignes sans importance. </a:t>
            </a:r>
            <a:r>
              <a:rPr lang="fr-FR" b="1" dirty="0">
                <a:solidFill>
                  <a:srgbClr val="000000"/>
                </a:solidFill>
              </a:rPr>
              <a:t>&lt;CLIQUER&gt;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t>Sélectionnez des graphiques simples et pertinents. </a:t>
            </a:r>
            <a:r>
              <a:rPr lang="fr-FR" b="1" dirty="0">
                <a:solidFill>
                  <a:srgbClr val="000000"/>
                </a:solidFill>
              </a:rPr>
              <a:t>&lt;CLIQUER&gt;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t>Sélectionnez des mots et les graphiques pertinents. </a:t>
            </a:r>
            <a:r>
              <a:rPr lang="fr-FR" b="1" dirty="0">
                <a:solidFill>
                  <a:srgbClr val="000000"/>
                </a:solidFill>
              </a:rPr>
              <a:t>&lt;CLIQUER&gt;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t>Utilisez des tableaux et des figures simples et faciles à interpréter</a:t>
            </a:r>
            <a:r>
              <a:rPr lang="fr-FR" b="1" dirty="0">
                <a:solidFill>
                  <a:srgbClr val="000000"/>
                </a:solidFill>
              </a:rPr>
              <a:t>. &lt;CLIQUER&gt;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dirty="0"/>
              <a:t>Utilisez l'animation avec précaution !</a:t>
            </a:r>
            <a:endParaRPr lang="fr-FR" noProof="0" dirty="0"/>
          </a:p>
          <a:p>
            <a:pPr marL="0" indent="0">
              <a:spcBef>
                <a:spcPts val="373"/>
              </a:spcBef>
            </a:pPr>
            <a:endParaRPr dirty="0"/>
          </a:p>
          <a:p>
            <a:pPr marL="0" indent="0">
              <a:spcBef>
                <a:spcPts val="373"/>
              </a:spcBef>
            </a:pPr>
            <a:endParaRPr dirty="0"/>
          </a:p>
        </p:txBody>
      </p:sp>
      <p:sp>
        <p:nvSpPr>
          <p:cNvPr id="556" name="Google Shape;556;p2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6" name="Google Shape;336;p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622"/>
              </a:spcBef>
              <a:buClr>
                <a:schemeClr val="dk1"/>
              </a:buClr>
              <a:buSzPts val="1200"/>
            </a:pPr>
            <a:endParaRPr lang="fr-FR" b="1" u="sng" dirty="0"/>
          </a:p>
          <a:p>
            <a:pPr marL="177845" indent="-177845">
              <a:spcBef>
                <a:spcPts val="0"/>
              </a:spcBef>
              <a:buClr>
                <a:schemeClr val="dk1"/>
              </a:buClr>
              <a:buSzPts val="1200"/>
              <a:buFont typeface="Wingdings" panose="05000000000000000000" pitchFamily="2" charset="2"/>
              <a:buChar char="§"/>
            </a:pPr>
            <a:r>
              <a:rPr lang="fr-FR" b="1" u="sng" dirty="0"/>
              <a:t>Demandez</a:t>
            </a:r>
            <a:r>
              <a:rPr lang="fr-FR" dirty="0"/>
              <a:t> à un volontaire de lire les puces à haute voix.</a:t>
            </a:r>
          </a:p>
          <a:p>
            <a:pPr marL="0" indent="0">
              <a:spcBef>
                <a:spcPts val="373"/>
              </a:spcBef>
            </a:pPr>
            <a:endParaRPr dirty="0"/>
          </a:p>
        </p:txBody>
      </p:sp>
      <p:sp>
        <p:nvSpPr>
          <p:cNvPr id="337" name="Google Shape;337;p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3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62" name="Google Shape;562;p3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Contraste entre la couleur du texte et l'arrière-plan. Remarquez que si l'arrière-plan est sombre, le texte est d'une couleur contrastante. Il en va de même si vous décidez d'utiliser un fond de diapositive blanc. Veillez à ce que votre police soit d'une couleur plus foncée et contrastante.</a:t>
            </a:r>
          </a:p>
        </p:txBody>
      </p:sp>
      <p:sp>
        <p:nvSpPr>
          <p:cNvPr id="563" name="Google Shape;563;p3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p3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2" name="Google Shape;572;p3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buClr>
                <a:schemeClr val="dk1"/>
              </a:buClr>
              <a:buSzPts val="1200"/>
            </a:pPr>
            <a:endParaRPr lang="fr-FR" dirty="0"/>
          </a:p>
          <a:p>
            <a:pPr marL="177845" indent="-177845">
              <a:spcBef>
                <a:spcPts val="373"/>
              </a:spcBef>
              <a:buClr>
                <a:schemeClr val="dk1"/>
              </a:buClr>
              <a:buSzPts val="1200"/>
              <a:buFont typeface="Wingdings" panose="05000000000000000000" pitchFamily="2" charset="2"/>
              <a:buChar char="§"/>
            </a:pPr>
            <a:r>
              <a:rPr lang="fr-FR" b="1" u="sng" dirty="0"/>
              <a:t>Demandez</a:t>
            </a:r>
            <a:r>
              <a:rPr lang="fr-FR" b="1" dirty="0"/>
              <a:t> :</a:t>
            </a:r>
            <a:r>
              <a:rPr lang="fr-FR" dirty="0"/>
              <a:t> Qu'est-ce qui ne va pas avec cette diapositive ? </a:t>
            </a:r>
            <a:endParaRPr lang="fr-FR" noProof="0" dirty="0"/>
          </a:p>
          <a:p>
            <a:pPr marL="177845" indent="-98803">
              <a:spcBef>
                <a:spcPts val="373"/>
              </a:spcBef>
              <a:buClr>
                <a:schemeClr val="dk1"/>
              </a:buClr>
              <a:buSzPts val="1200"/>
            </a:pPr>
            <a:endParaRPr lang="fr-FR" dirty="0"/>
          </a:p>
          <a:p>
            <a:pPr marL="177845" indent="-177845">
              <a:spcBef>
                <a:spcPts val="373"/>
              </a:spcBef>
              <a:buClr>
                <a:schemeClr val="dk1"/>
              </a:buClr>
              <a:buSzPts val="1200"/>
              <a:buFont typeface="Noto Sans Symbols"/>
              <a:buChar char="❖"/>
            </a:pPr>
            <a:r>
              <a:rPr lang="fr-FR" b="1" i="1" dirty="0"/>
              <a:t>Solliciter les réponses des participants.</a:t>
            </a:r>
            <a:endParaRPr lang="fr-FR" noProof="0" dirty="0"/>
          </a:p>
          <a:p>
            <a:pPr marL="177845" indent="-98803">
              <a:spcBef>
                <a:spcPts val="373"/>
              </a:spcBef>
              <a:buClr>
                <a:schemeClr val="dk1"/>
              </a:buClr>
              <a:buSzPts val="1200"/>
            </a:pPr>
            <a:endParaRPr lang="fr-FR" b="1" i="1"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Réponse : </a:t>
            </a:r>
            <a:r>
              <a:rPr lang="fr-FR" i="1" dirty="0"/>
              <a:t>Le contraste entre le fond gris clair et le texte jaune clair et bleu fluo est insuffisant.  Il est préférable d'avoir un fond bleu foncé ou blanc. Évitez le rouge (généralement utilisé pour les résultats négatifs).</a:t>
            </a:r>
            <a:endParaRPr lang="fr-FR" noProof="0" dirty="0"/>
          </a:p>
          <a:p>
            <a:pPr marL="0" indent="0">
              <a:spcBef>
                <a:spcPts val="373"/>
              </a:spcBef>
            </a:pPr>
            <a:endParaRPr dirty="0"/>
          </a:p>
        </p:txBody>
      </p:sp>
      <p:sp>
        <p:nvSpPr>
          <p:cNvPr id="573" name="Google Shape;573;p3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Google Shape;578;p3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9" name="Google Shape;579;p3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Utilisez la couleur pour mettre l'accent et clarifier les choses. Dans ce graphique, la couleur permet de différencier le seuil d'alerte (</a:t>
            </a:r>
            <a:r>
              <a:rPr lang="fr-FR" i="1" noProof="0" dirty="0"/>
              <a:t>bleu</a:t>
            </a:r>
            <a:r>
              <a:rPr lang="fr-FR" noProof="0" dirty="0"/>
              <a:t>) du seuil d’action (</a:t>
            </a:r>
            <a:r>
              <a:rPr lang="fr-FR" i="1" noProof="0" dirty="0"/>
              <a:t>rouge)</a:t>
            </a:r>
            <a:r>
              <a:rPr lang="fr-FR" noProof="0" dirty="0"/>
              <a:t>. Le contraste des couleurs facilite la distinction.</a:t>
            </a:r>
          </a:p>
        </p:txBody>
      </p:sp>
      <p:sp>
        <p:nvSpPr>
          <p:cNvPr id="580" name="Google Shape;580;p3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p3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92" name="Google Shape;592;p3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Votre script ne doit pas figurer sur la diapositive. Il doit se trouver dans la section des notes et seuls les mots et phrases clés à puces doivent figurer sur la diapositive. N'utilisez jamais de phrases complètes sur une diapositive PowerPoint.</a:t>
            </a:r>
          </a:p>
        </p:txBody>
      </p:sp>
      <p:sp>
        <p:nvSpPr>
          <p:cNvPr id="593" name="Google Shape;593;p3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3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2" name="Google Shape;602;p3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Les polices sont importantes lors de la conception de diapositives PowerPoint. Pour les diapositives scientifiques ou les diapositives qui seront utilisées à des fins de formation, n'utilisez jamais de polices avec empattement ou fantaisie telles que Times New Roman ou </a:t>
            </a:r>
            <a:r>
              <a:rPr lang="fr-FR" noProof="0" dirty="0" err="1"/>
              <a:t>Comic</a:t>
            </a:r>
            <a:r>
              <a:rPr lang="fr-FR" noProof="0" dirty="0"/>
              <a:t> Sans. Utilisez uniquement des polices sans empattement telles que Arial, Calibri ou </a:t>
            </a:r>
            <a:r>
              <a:rPr lang="fr-FR" noProof="0" dirty="0" err="1"/>
              <a:t>Myriad</a:t>
            </a:r>
            <a:r>
              <a:rPr lang="fr-FR" noProof="0" dirty="0"/>
              <a:t> Pro.</a:t>
            </a:r>
          </a:p>
          <a:p>
            <a:pPr marL="177845" indent="-177845">
              <a:spcBef>
                <a:spcPts val="373"/>
              </a:spcBef>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Pour mettre en valeur des mots ou des idées, n'utilisez jamais les majuscules ou le soulignement. N'oubliez pas d'utiliser le gras, la couleur ou la couleur en gras pour attirer l'attention.</a:t>
            </a:r>
          </a:p>
        </p:txBody>
      </p:sp>
      <p:sp>
        <p:nvSpPr>
          <p:cNvPr id="603" name="Google Shape;603;p3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p3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19" name="Google Shape;619;p3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Assurez-vous que votre police est suffisamment grande pour que l'ensemble de l'auditoire puisse la voir. Les titres ont généralement une taille de 36 points, mais une taille de 32 points est acceptable. Les titres ne doivent pas être inférieurs à 32. Le corps du texte doit avoir une taille de 28 points, mais 24 points sont également acceptables. La police minimale à utiliser dans les diapositives PowerPoint est de 20 points. Toute police inférieure à 20 pt est difficile à voir.</a:t>
            </a:r>
          </a:p>
        </p:txBody>
      </p:sp>
      <p:sp>
        <p:nvSpPr>
          <p:cNvPr id="620" name="Google Shape;620;p3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4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26" name="Google Shape;626;p4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Lorsque vous élaborez des graphiques, veillez à mettre en valeur les lignes importantes pour attirer l'attention. Remarquez que dans ces graphiques, 2017 est l'année la plus importante, il faut donc la mettre en valeur avec de la couleur.</a:t>
            </a:r>
          </a:p>
        </p:txBody>
      </p:sp>
      <p:sp>
        <p:nvSpPr>
          <p:cNvPr id="627" name="Google Shape;627;p4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p3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5" name="Google Shape;635;p3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Les graphiques ne doivent être utilisés que pour améliorer le contenu et lui donner un contexte. N'utilisez jamais de graphiques inappropriés ou non pertinents. Par exemple, l'utilisation d'un graphique tel que l'image d'un ordinateur sur une diapositive qui affiche des données n'est pas pertinente. L'image de l'ordinateur n'ajoute rien à la diapositive. Il faut également tenir compte de la culture et du public qui visionnera la présentation PowerPoint. Par exemple, dans les pays musulmans, il peut être inapproprié de montrer des images de porcs ou de produits à base de porc, car la viande de porc est interdite.</a:t>
            </a:r>
            <a:endParaRPr lang="fr-FR" noProof="0" dirty="0"/>
          </a:p>
          <a:p>
            <a:pPr marL="177845" indent="-177845">
              <a:spcBef>
                <a:spcPts val="373"/>
              </a:spcBef>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Bien qu'il soit important d'utiliser des graphiques qui illustrent les symptômes et la gravité de la situation, il est plus important de veiller à ce que la vie privée soit respectée. Lorsque vous utilisez des photos de personnes réelles, veillez à utiliser une bande noire sur le visage ou d'autres parties du corps afin de protéger l'identité et la vie privée de la personne sur la photo. </a:t>
            </a:r>
            <a:r>
              <a:rPr lang="fr-FR" b="1" dirty="0"/>
              <a:t>&lt;CLIQUER&gt;</a:t>
            </a:r>
            <a:endParaRPr lang="fr-FR" noProof="0" dirty="0"/>
          </a:p>
          <a:p>
            <a:pPr marL="177845" indent="-177845">
              <a:spcBef>
                <a:spcPts val="373"/>
              </a:spcBef>
              <a:buClr>
                <a:schemeClr val="dk1"/>
              </a:buClr>
              <a:buSzPts val="1200"/>
              <a:buFont typeface="Wingdings" panose="05000000000000000000" pitchFamily="2" charset="2"/>
              <a:buChar char="§"/>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Veillez à recadrer les graphiques en fonction de l'usage que vous en faites. Vous voulez que la photo se concentre sur les aspects importants et que le public ne soit pas troublé ou distrait par des aspects non pertinents. </a:t>
            </a:r>
            <a:r>
              <a:rPr lang="fr-FR" b="1" dirty="0"/>
              <a:t>&lt;CLIQUERx2&gt;</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Assurez-vous que vos photos montrent également des résultats positifs. </a:t>
            </a:r>
            <a:r>
              <a:rPr lang="fr-FR" i="1" dirty="0"/>
              <a:t>Par exemple, plutôt que d'afficher une photo d'un enfant déshydraté sans source d'eau, montrez une photo d'un enfant heureux et en bonne santé utilisant une source d'eau propre. </a:t>
            </a:r>
            <a:endParaRPr lang="fr-FR" noProof="0" dirty="0"/>
          </a:p>
          <a:p>
            <a:pPr marL="0" indent="0">
              <a:spcBef>
                <a:spcPts val="373"/>
              </a:spcBef>
            </a:pPr>
            <a:endParaRPr dirty="0"/>
          </a:p>
        </p:txBody>
      </p:sp>
      <p:sp>
        <p:nvSpPr>
          <p:cNvPr id="636" name="Google Shape;636;p3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3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62" name="Google Shape;662;p3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noProof="0" dirty="0"/>
              <a:t>Demandez aux participants de lire les symptômes. Ensuite, demandez-leur de lire les caractéristiques de la maladie. </a:t>
            </a:r>
            <a:endParaRPr lang="fr-FR" noProof="0" dirty="0"/>
          </a:p>
          <a:p>
            <a:pPr marL="177845" indent="-98803">
              <a:spcBef>
                <a:spcPts val="373"/>
              </a:spcBef>
              <a:buClr>
                <a:schemeClr val="dk1"/>
              </a:buClr>
              <a:buSzPts val="1200"/>
            </a:pPr>
            <a:endParaRPr lang="fr-FR" b="1" i="1" noProof="0" dirty="0"/>
          </a:p>
          <a:p>
            <a:pPr marL="177845" indent="-177845">
              <a:spcBef>
                <a:spcPts val="373"/>
              </a:spcBef>
              <a:buClr>
                <a:schemeClr val="dk1"/>
              </a:buClr>
              <a:buSzPts val="1200"/>
              <a:buFont typeface="Wingdings" panose="05000000000000000000" pitchFamily="2" charset="2"/>
              <a:buChar char="§"/>
            </a:pPr>
            <a:r>
              <a:rPr lang="fr-FR" b="1" u="sng" noProof="0" dirty="0"/>
              <a:t>Demandez</a:t>
            </a:r>
            <a:r>
              <a:rPr lang="fr-FR" b="0" u="none" noProof="0" dirty="0"/>
              <a:t> aux </a:t>
            </a:r>
            <a:r>
              <a:rPr lang="fr-FR" noProof="0" dirty="0"/>
              <a:t>participants lequel est le plus approprié pour une présentation communautaire. </a:t>
            </a:r>
          </a:p>
          <a:p>
            <a:pPr marL="256887" indent="-177845">
              <a:spcBef>
                <a:spcPts val="373"/>
              </a:spcBef>
              <a:buClr>
                <a:schemeClr val="dk1"/>
              </a:buClr>
              <a:buSzPts val="1200"/>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t>les participants pour leurs réponses</a:t>
            </a:r>
            <a:r>
              <a:rPr lang="fr-FR" noProof="0" dirty="0"/>
              <a:t>.  </a:t>
            </a:r>
            <a:r>
              <a:rPr lang="fr-FR" b="1" noProof="0" dirty="0"/>
              <a:t>Réponse : </a:t>
            </a:r>
            <a:r>
              <a:rPr lang="fr-FR" i="1" noProof="0" dirty="0"/>
              <a:t>Les caractéristiques de la maladie sont plus appropriées. </a:t>
            </a:r>
            <a:endParaRPr lang="fr-FR" noProof="0" dirty="0"/>
          </a:p>
          <a:p>
            <a:pPr marL="256887" indent="-177845">
              <a:spcBef>
                <a:spcPts val="373"/>
              </a:spcBef>
              <a:buClr>
                <a:schemeClr val="dk1"/>
              </a:buClr>
              <a:buSzPts val="1200"/>
              <a:buFont typeface="Wingdings" panose="05000000000000000000" pitchFamily="2" charset="2"/>
              <a:buChar char="§"/>
            </a:pPr>
            <a:endParaRPr lang="fr-FR" i="1"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Veillez à toujours garder à l'esprit le public cible et à utiliser un langage qui lui est adapté !</a:t>
            </a:r>
          </a:p>
        </p:txBody>
      </p:sp>
      <p:sp>
        <p:nvSpPr>
          <p:cNvPr id="663" name="Google Shape;663;p3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p3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70" name="Google Shape;670;p3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Utilisez des graphiques faciles à interpréter et à comprendre. Évitez les grands tableaux</a:t>
            </a:r>
            <a:r>
              <a:rPr lang="fr-FR" b="1" noProof="0" dirty="0"/>
              <a:t>. &lt;CLIQUER&gt;</a:t>
            </a:r>
            <a:endParaRPr lang="fr-FR" noProof="0" dirty="0"/>
          </a:p>
          <a:p>
            <a:pPr marL="177845" indent="-177845">
              <a:spcBef>
                <a:spcPts val="373"/>
              </a:spcBef>
              <a:buFont typeface="Wingdings" panose="05000000000000000000" pitchFamily="2" charset="2"/>
              <a:buChar char="§"/>
            </a:pPr>
            <a:endParaRPr lang="fr-FR" b="0"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noProof="0" dirty="0"/>
              <a:t>Ne pas utiliser de modèles </a:t>
            </a:r>
            <a:r>
              <a:rPr lang="fr-FR" b="0" noProof="0" dirty="0" err="1"/>
              <a:t>ppt</a:t>
            </a:r>
            <a:r>
              <a:rPr lang="fr-FR" b="1" noProof="0" dirty="0"/>
              <a:t>. &lt;CLIQUER&gt; </a:t>
            </a:r>
            <a:endParaRPr lang="fr-FR" noProof="0" dirty="0"/>
          </a:p>
          <a:p>
            <a:pPr marL="256887" indent="-177845">
              <a:spcBef>
                <a:spcPts val="373"/>
              </a:spcBef>
              <a:buClr>
                <a:schemeClr val="dk1"/>
              </a:buClr>
              <a:buSzPts val="1200"/>
              <a:buFont typeface="Wingdings" panose="05000000000000000000" pitchFamily="2" charset="2"/>
              <a:buChar char="§"/>
            </a:pPr>
            <a:endParaRPr lang="fr-FR" b="1"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noProof="0" dirty="0"/>
              <a:t>N'utilisez pas de graphiques compliqués difficiles à interpréter</a:t>
            </a:r>
            <a:r>
              <a:rPr lang="fr-FR" b="1" dirty="0">
                <a:solidFill>
                  <a:srgbClr val="000000"/>
                </a:solidFill>
              </a:rPr>
              <a:t>. &lt;CLIQUER&gt;</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b="0" noProof="0" dirty="0"/>
              <a:t>N'utilisez pas de graphiques en trois dimensions.</a:t>
            </a:r>
            <a:endParaRPr lang="fr-FR" noProof="0" dirty="0"/>
          </a:p>
        </p:txBody>
      </p:sp>
      <p:sp>
        <p:nvSpPr>
          <p:cNvPr id="671" name="Google Shape;671;p3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2" name="Google Shape;342;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buClr>
                <a:schemeClr val="dk1"/>
              </a:buClr>
              <a:buSzPts val="1200"/>
            </a:pPr>
            <a:endParaRPr lang="fr-FR" b="1" dirty="0"/>
          </a:p>
          <a:p>
            <a:pPr marL="177845" indent="-177845">
              <a:spcBef>
                <a:spcPts val="373"/>
              </a:spcBef>
              <a:buClr>
                <a:schemeClr val="dk1"/>
              </a:buClr>
              <a:buSzPts val="1200"/>
              <a:buFont typeface="Noto Sans Symbols"/>
              <a:buChar char="❖"/>
            </a:pPr>
            <a:r>
              <a:rPr lang="fr-FR" b="1" i="1" dirty="0"/>
              <a:t>Revoir la diapositive pour mettre en évidence l'objectif de cette présentation.</a:t>
            </a:r>
            <a:endParaRPr lang="fr-FR" noProof="0" dirty="0"/>
          </a:p>
          <a:p>
            <a:pPr marL="0" indent="0">
              <a:spcBef>
                <a:spcPts val="373"/>
              </a:spcBef>
            </a:pPr>
            <a:endParaRPr dirty="0"/>
          </a:p>
        </p:txBody>
      </p:sp>
      <p:sp>
        <p:nvSpPr>
          <p:cNvPr id="343" name="Google Shape;343;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p3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86" name="Google Shape;686;p3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buClr>
                <a:schemeClr val="dk1"/>
              </a:buClr>
              <a:buSzPts val="1200"/>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Demandez</a:t>
            </a:r>
            <a:r>
              <a:rPr lang="fr-FR" b="0" u="none" noProof="0" dirty="0"/>
              <a:t> aux </a:t>
            </a:r>
            <a:r>
              <a:rPr lang="fr-FR" noProof="0" dirty="0"/>
              <a:t>participants : Qu'est-ce qui ne va pas avec ce tableau ? </a:t>
            </a:r>
          </a:p>
          <a:p>
            <a:pPr marL="256887" indent="-177845">
              <a:spcBef>
                <a:spcPts val="373"/>
              </a:spcBef>
              <a:buClr>
                <a:schemeClr val="dk1"/>
              </a:buClr>
              <a:buSzPts val="1200"/>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t>les participants pour leurs réponses</a:t>
            </a:r>
            <a:r>
              <a:rPr lang="fr-FR" noProof="0" dirty="0"/>
              <a:t>. </a:t>
            </a:r>
            <a:r>
              <a:rPr lang="fr-FR" b="1" noProof="0" dirty="0"/>
              <a:t>Réponse : </a:t>
            </a:r>
            <a:r>
              <a:rPr lang="fr-FR" i="1" noProof="0" dirty="0"/>
              <a:t>Pas de contraste entre le fond du tableau et le texte ; trop de lignes de grille ; pas d'ordre apparent des éléments.</a:t>
            </a:r>
          </a:p>
        </p:txBody>
      </p:sp>
      <p:sp>
        <p:nvSpPr>
          <p:cNvPr id="687" name="Google Shape;687;p3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p4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93" name="Google Shape;693;p4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buClr>
                <a:schemeClr val="dk1"/>
              </a:buClr>
              <a:buSzPts val="1200"/>
            </a:pPr>
            <a:endParaRPr lang="fr-FR" b="1" i="1" noProof="0" dirty="0"/>
          </a:p>
          <a:p>
            <a:pPr marL="177845" indent="-177845">
              <a:spcBef>
                <a:spcPts val="373"/>
              </a:spcBef>
              <a:buClr>
                <a:schemeClr val="dk1"/>
              </a:buClr>
              <a:buSzPts val="1200"/>
              <a:buFont typeface="Noto Sans Symbols"/>
              <a:buChar char="❖"/>
            </a:pPr>
            <a:r>
              <a:rPr lang="fr-FR" b="1" i="1" noProof="0" dirty="0"/>
              <a:t>Indiquez aux participants qu'il s'agit de la diapositive précédente révisée. </a:t>
            </a:r>
            <a:endParaRPr lang="fr-FR" noProof="0" dirty="0"/>
          </a:p>
          <a:p>
            <a:pPr marL="177845" indent="-98803">
              <a:spcBef>
                <a:spcPts val="373"/>
              </a:spcBef>
              <a:buClr>
                <a:schemeClr val="dk1"/>
              </a:buClr>
              <a:buSzPts val="1200"/>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Demandez</a:t>
            </a:r>
            <a:r>
              <a:rPr lang="fr-FR" b="0" u="none" noProof="0" dirty="0"/>
              <a:t> aux </a:t>
            </a:r>
            <a:r>
              <a:rPr lang="fr-FR" noProof="0" dirty="0"/>
              <a:t>participants en quoi la situation s'est améliorée. </a:t>
            </a:r>
          </a:p>
          <a:p>
            <a:pPr marL="256887" indent="-177845">
              <a:spcBef>
                <a:spcPts val="373"/>
              </a:spcBef>
              <a:buClr>
                <a:schemeClr val="dk1"/>
              </a:buClr>
              <a:buSzPts val="1200"/>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t>les participants pour leurs réponses</a:t>
            </a:r>
            <a:r>
              <a:rPr lang="fr-FR" noProof="0" dirty="0"/>
              <a:t>.  </a:t>
            </a:r>
            <a:r>
              <a:rPr lang="fr-FR" b="1" noProof="0" dirty="0"/>
              <a:t>Réponse : </a:t>
            </a:r>
            <a:r>
              <a:rPr lang="fr-FR" i="1" noProof="0" dirty="0"/>
              <a:t>Contraste fort entre le tableau et le texte, grilles ouvertes, signe % en haut, élimination du nombre, utilisation de %, et utilisation de l'ordre : du plus grand % au plus petit %.</a:t>
            </a:r>
          </a:p>
          <a:p>
            <a:pPr marL="0" indent="0">
              <a:spcBef>
                <a:spcPts val="373"/>
              </a:spcBef>
            </a:pPr>
            <a:endParaRPr dirty="0"/>
          </a:p>
        </p:txBody>
      </p:sp>
      <p:sp>
        <p:nvSpPr>
          <p:cNvPr id="694" name="Google Shape;694;p4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p4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00" name="Google Shape;700;p4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L'animation permet d'introduire des informations à intervalles réguliers, mais il faut faire attention à ce qu'elle ne détourne pas l'attention du message. </a:t>
            </a:r>
            <a:r>
              <a:rPr lang="fr-FR" b="1" noProof="0" dirty="0"/>
              <a:t>&lt;CLIQUER&gt;</a:t>
            </a:r>
            <a:endParaRPr lang="fr-FR" noProof="0" dirty="0"/>
          </a:p>
          <a:p>
            <a:pPr marL="177845" indent="-177845">
              <a:spcBef>
                <a:spcPts val="373"/>
              </a:spcBef>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N'utilisez pas d'animations dramatiques, telles que des envolées, des pirouettes ou des roues. </a:t>
            </a:r>
            <a:r>
              <a:rPr lang="fr-FR" b="1" dirty="0">
                <a:solidFill>
                  <a:srgbClr val="000000"/>
                </a:solidFill>
              </a:rPr>
              <a:t>&lt;CLIQUER&gt;</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solidFill>
                <a:srgbClr val="000000"/>
              </a:solidFill>
            </a:endParaRPr>
          </a:p>
          <a:p>
            <a:pPr marL="177845" indent="-177845">
              <a:spcBef>
                <a:spcPts val="373"/>
              </a:spcBef>
              <a:buSzPts val="1200"/>
              <a:buFont typeface="Wingdings" panose="05000000000000000000" pitchFamily="2" charset="2"/>
              <a:buChar char="§"/>
            </a:pPr>
            <a:r>
              <a:rPr lang="fr-FR" b="1" u="sng" dirty="0">
                <a:solidFill>
                  <a:srgbClr val="000000"/>
                </a:solidFill>
              </a:rPr>
              <a:t>Dites</a:t>
            </a:r>
            <a:r>
              <a:rPr lang="fr-FR" b="1" dirty="0">
                <a:solidFill>
                  <a:srgbClr val="000000"/>
                </a:solidFill>
              </a:rPr>
              <a:t> : </a:t>
            </a:r>
            <a:r>
              <a:rPr lang="fr-FR" noProof="0" dirty="0"/>
              <a:t>Utilisez des animations silencieuses et subtiles telles que l'apparition ou le fondu.</a:t>
            </a:r>
          </a:p>
        </p:txBody>
      </p:sp>
      <p:sp>
        <p:nvSpPr>
          <p:cNvPr id="701" name="Google Shape;701;p4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0"/>
        <p:cNvGrpSpPr/>
        <p:nvPr/>
      </p:nvGrpSpPr>
      <p:grpSpPr>
        <a:xfrm>
          <a:off x="0" y="0"/>
          <a:ext cx="0" cy="0"/>
          <a:chOff x="0" y="0"/>
          <a:chExt cx="0" cy="0"/>
        </a:xfrm>
      </p:grpSpPr>
      <p:sp>
        <p:nvSpPr>
          <p:cNvPr id="711" name="Google Shape;711;p4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12" name="Google Shape;712;p4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Demandez</a:t>
            </a:r>
            <a:r>
              <a:rPr lang="fr-FR" b="0" u="none" noProof="0" dirty="0"/>
              <a:t> aux </a:t>
            </a:r>
            <a:r>
              <a:rPr lang="fr-FR" noProof="0" dirty="0"/>
              <a:t>participants : « Selon vous, que signifie cette citation ? »  </a:t>
            </a:r>
          </a:p>
          <a:p>
            <a:pPr marL="256887" indent="-177845">
              <a:spcBef>
                <a:spcPts val="373"/>
              </a:spcBef>
              <a:buClr>
                <a:schemeClr val="dk1"/>
              </a:buClr>
              <a:buSzPts val="1200"/>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t>les participants pour leurs réponses</a:t>
            </a:r>
            <a:r>
              <a:rPr lang="fr-FR" noProof="0" dirty="0"/>
              <a:t>.  </a:t>
            </a:r>
            <a:r>
              <a:rPr lang="fr-FR" b="1" noProof="0" dirty="0"/>
              <a:t>Réponse : </a:t>
            </a:r>
            <a:r>
              <a:rPr lang="fr-FR" i="1" noProof="0" dirty="0"/>
              <a:t>Cette citation signifie que le contenu est l'aspect le plus important de votre diapositive et que l'ajout de graphiques et d'animations colorés et/ou fantaisistes ne rendra pas le contenu plus fort ou plus significatif.</a:t>
            </a:r>
            <a:endParaRPr lang="fr-FR" noProof="0" dirty="0"/>
          </a:p>
        </p:txBody>
      </p:sp>
      <p:sp>
        <p:nvSpPr>
          <p:cNvPr id="713" name="Google Shape;713;p4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6"/>
        <p:cNvGrpSpPr/>
        <p:nvPr/>
      </p:nvGrpSpPr>
      <p:grpSpPr>
        <a:xfrm>
          <a:off x="0" y="0"/>
          <a:ext cx="0" cy="0"/>
          <a:chOff x="0" y="0"/>
          <a:chExt cx="0" cy="0"/>
        </a:xfrm>
      </p:grpSpPr>
      <p:sp>
        <p:nvSpPr>
          <p:cNvPr id="717" name="Google Shape;717;p4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18" name="Google Shape;718;p4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PowerPoint est un outil puissant pour créer des présentations et vous devez absolument utiliser PowerPoint</a:t>
            </a:r>
            <a:r>
              <a:rPr lang="fr-FR" b="1" dirty="0">
                <a:solidFill>
                  <a:srgbClr val="000000"/>
                </a:solidFill>
              </a:rPr>
              <a:t>. &lt;CLIQUER&gt; </a:t>
            </a:r>
            <a:r>
              <a:rPr lang="fr-FR" dirty="0">
                <a:solidFill>
                  <a:srgbClr val="000000"/>
                </a:solidFill>
              </a:rPr>
              <a:t>Mais </a:t>
            </a:r>
            <a:r>
              <a:rPr lang="fr-FR" b="1" dirty="0">
                <a:solidFill>
                  <a:srgbClr val="000000"/>
                </a:solidFill>
              </a:rPr>
              <a:t>&lt;CLIQUER&gt; </a:t>
            </a:r>
            <a:r>
              <a:rPr lang="fr-FR" dirty="0">
                <a:solidFill>
                  <a:srgbClr val="000000"/>
                </a:solidFill>
              </a:rPr>
              <a:t>utilisez PowerPoint avec sagesse!</a:t>
            </a:r>
            <a:endParaRPr lang="fr-FR" b="0" noProof="0" dirty="0"/>
          </a:p>
        </p:txBody>
      </p:sp>
      <p:sp>
        <p:nvSpPr>
          <p:cNvPr id="719" name="Google Shape;719;p4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Google Shape;728;p4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29" name="Google Shape;729;p4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b="1" i="1" noProof="0" dirty="0"/>
          </a:p>
          <a:p>
            <a:pPr marL="177845" indent="-177845">
              <a:spcBef>
                <a:spcPts val="373"/>
              </a:spcBef>
              <a:buClr>
                <a:schemeClr val="dk1"/>
              </a:buClr>
              <a:buSzPts val="1200"/>
              <a:buFont typeface="Noto Sans Symbols"/>
              <a:buChar char="❖"/>
            </a:pPr>
            <a:r>
              <a:rPr lang="fr-FR" b="1" i="1" noProof="0" dirty="0"/>
              <a:t>Concluez ce sujet en demandant aux participants s'ils se sentent à l'aise pour faire tout ce qui est énuméré dans les puces de cette diapositive. Combler les lacunes si le temps le permet ou réserver du temps individuel ou collectif pour passer en revue les actions qui n'ont pas été clairement comprises.</a:t>
            </a:r>
            <a:endParaRPr lang="fr-FR" noProof="0" dirty="0"/>
          </a:p>
          <a:p>
            <a:pPr marL="177845" indent="-98803">
              <a:spcBef>
                <a:spcPts val="373"/>
              </a:spcBef>
              <a:buClr>
                <a:schemeClr val="dk1"/>
              </a:buClr>
              <a:buSzPts val="1200"/>
            </a:pPr>
            <a:endParaRPr dirty="0"/>
          </a:p>
        </p:txBody>
      </p:sp>
      <p:sp>
        <p:nvSpPr>
          <p:cNvPr id="730" name="Google Shape;730;p4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45</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2" name="Google Shape;342;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r>
              <a:rPr lang="fr-FR" b="1" dirty="0"/>
              <a:t>Notes de l'instructeur :</a:t>
            </a:r>
            <a:endParaRPr lang="fr-FR" dirty="0"/>
          </a:p>
          <a:p>
            <a:endParaRPr lang="fr-FR" b="1" u="sng" dirty="0"/>
          </a:p>
          <a:p>
            <a:pPr>
              <a:buFont typeface="Wingdings" panose="05000000000000000000" pitchFamily="2" charset="2"/>
              <a:buChar char="§"/>
            </a:pPr>
            <a:r>
              <a:rPr lang="fr-FR" b="1" u="sng" dirty="0"/>
              <a:t>Posez la question </a:t>
            </a:r>
            <a:r>
              <a:rPr lang="fr-FR" dirty="0"/>
              <a:t>figurant sur la diapositive et demandez quelques réponses.</a:t>
            </a:r>
          </a:p>
          <a:p>
            <a:pPr marL="237127" indent="0"/>
            <a:endParaRPr lang="fr-FR" dirty="0"/>
          </a:p>
          <a:p>
            <a:pPr>
              <a:buFont typeface="Wingdings" panose="05000000000000000000" pitchFamily="2" charset="2"/>
              <a:buChar char="§"/>
            </a:pPr>
            <a:r>
              <a:rPr lang="fr-FR" b="1" u="sng" dirty="0"/>
              <a:t>Laissez</a:t>
            </a:r>
            <a:r>
              <a:rPr lang="fr-FR" dirty="0"/>
              <a:t> quelques participants partager leurs expériences.</a:t>
            </a:r>
          </a:p>
          <a:p>
            <a:pPr marL="237127" indent="0"/>
            <a:endParaRPr lang="fr-FR" dirty="0"/>
          </a:p>
          <a:p>
            <a:pPr>
              <a:buFont typeface="Wingdings" panose="05000000000000000000" pitchFamily="2" charset="2"/>
              <a:buChar char="§"/>
            </a:pPr>
            <a:r>
              <a:rPr lang="fr-FR" b="1" u="sng" dirty="0"/>
              <a:t>Expliquez</a:t>
            </a:r>
            <a:r>
              <a:rPr lang="fr-FR" dirty="0"/>
              <a:t> que PowerPoint est un logiciel très répandu et que vous allez discuter des différentes façons de concevoir des présentations PowerPoint efficaces.</a:t>
            </a:r>
          </a:p>
          <a:p>
            <a:r>
              <a:rPr lang="fr-FR" b="1" i="1" dirty="0"/>
              <a:t>	</a:t>
            </a:r>
          </a:p>
          <a:p>
            <a:pPr>
              <a:buFont typeface="Wingdings" panose="05000000000000000000" pitchFamily="2" charset="2"/>
              <a:buChar char="v"/>
            </a:pPr>
            <a:r>
              <a:rPr lang="fr-FR" b="1" i="1" dirty="0"/>
              <a:t>Indiquez également aux participants que cette session prendra la forme d'une découverte guidée, l'instructeur montrant comment faire les choses et les participants les reproduisant.</a:t>
            </a:r>
            <a:endParaRPr lang="fr-FR" dirty="0"/>
          </a:p>
          <a:p>
            <a:pPr marL="0" indent="0">
              <a:spcBef>
                <a:spcPts val="373"/>
              </a:spcBef>
            </a:pPr>
            <a:endParaRPr dirty="0"/>
          </a:p>
        </p:txBody>
      </p:sp>
      <p:sp>
        <p:nvSpPr>
          <p:cNvPr id="343" name="Google Shape;343;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extLst>
      <p:ext uri="{BB962C8B-B14F-4D97-AF65-F5344CB8AC3E}">
        <p14:creationId xmlns:p14="http://schemas.microsoft.com/office/powerpoint/2010/main" val="1935397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9" name="Google Shape;349;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b="1" i="1" noProof="0" dirty="0"/>
          </a:p>
          <a:p>
            <a:pPr marL="177845" indent="-177845">
              <a:spcBef>
                <a:spcPts val="373"/>
              </a:spcBef>
              <a:buClr>
                <a:schemeClr val="dk1"/>
              </a:buClr>
              <a:buSzPts val="1200"/>
              <a:buFont typeface="Wingdings" panose="05000000000000000000" pitchFamily="2" charset="2"/>
              <a:buChar char="§"/>
            </a:pPr>
            <a:r>
              <a:rPr lang="fr-FR" b="1" i="0" u="sng" noProof="0" dirty="0"/>
              <a:t>Demandez</a:t>
            </a:r>
            <a:r>
              <a:rPr lang="fr-FR" b="0" i="0" u="none" noProof="0" dirty="0"/>
              <a:t> aux </a:t>
            </a:r>
            <a:r>
              <a:rPr lang="fr-FR" b="0" i="0" noProof="0" dirty="0"/>
              <a:t>participants d'ouvrir une nouvelle présentation PowerPoint sur leur ordinateur et de cliquer sur une présentation vierge.</a:t>
            </a:r>
            <a:endParaRPr lang="fr-FR" noProof="0" dirty="0"/>
          </a:p>
          <a:p>
            <a:pPr marL="0" indent="0">
              <a:spcBef>
                <a:spcPts val="373"/>
              </a:spcBef>
              <a:buClr>
                <a:schemeClr val="dk1"/>
              </a:buClr>
              <a:buSzPts val="1200"/>
            </a:pPr>
            <a:endParaRPr lang="fr-FR" b="1" i="1" noProof="0" dirty="0"/>
          </a:p>
          <a:p>
            <a:pPr marL="177845" indent="-177845">
              <a:spcBef>
                <a:spcPts val="373"/>
              </a:spcBef>
              <a:buClr>
                <a:schemeClr val="dk1"/>
              </a:buClr>
              <a:buSzPts val="1200"/>
              <a:buFont typeface="Noto Sans Symbols"/>
              <a:buChar char="❖"/>
            </a:pPr>
            <a:r>
              <a:rPr lang="fr-FR" b="1" i="1" noProof="0" dirty="0"/>
              <a:t>Faites une pause pour vérifier auprès des participants que tout le monde a bien vu la diapositive vierge.</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Ceci sera la diapositive titre.</a:t>
            </a:r>
          </a:p>
        </p:txBody>
      </p:sp>
      <p:sp>
        <p:nvSpPr>
          <p:cNvPr id="350" name="Google Shape;350;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7" name="Google Shape;357;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Il est maintenant temps d'ajouter d'autres diapositives. Sur la barre de menu dans le coin supérieur gauche, vous verrez un onglet intitulé </a:t>
            </a:r>
            <a:r>
              <a:rPr lang="fr-FR" b="1" noProof="0" dirty="0"/>
              <a:t>&lt;CLIQUER&gt; </a:t>
            </a:r>
            <a:r>
              <a:rPr lang="fr-FR" b="1" i="1" noProof="0" dirty="0"/>
              <a:t>Nouvelle diapositive</a:t>
            </a:r>
            <a:r>
              <a:rPr lang="fr-FR" b="0" i="0" noProof="0" dirty="0"/>
              <a:t>.</a:t>
            </a:r>
            <a:endParaRPr lang="fr-FR" noProof="0" dirty="0"/>
          </a:p>
          <a:p>
            <a:pPr marL="177845" indent="-177845">
              <a:spcBef>
                <a:spcPts val="373"/>
              </a:spcBef>
              <a:buFont typeface="Wingdings" panose="05000000000000000000" pitchFamily="2" charset="2"/>
              <a:buChar char="§"/>
            </a:pPr>
            <a:endParaRPr lang="fr-FR" b="0" i="0" noProof="0" dirty="0"/>
          </a:p>
          <a:p>
            <a:pPr marL="177845" indent="-177845">
              <a:spcBef>
                <a:spcPts val="373"/>
              </a:spcBef>
              <a:buClr>
                <a:schemeClr val="dk1"/>
              </a:buClr>
              <a:buSzPts val="1200"/>
              <a:buFont typeface="Wingdings" panose="05000000000000000000" pitchFamily="2" charset="2"/>
              <a:buChar char="§"/>
            </a:pPr>
            <a:r>
              <a:rPr lang="fr-FR" b="1" i="0" u="sng" noProof="0" dirty="0"/>
              <a:t>Dites</a:t>
            </a:r>
            <a:r>
              <a:rPr lang="fr-FR" b="1" i="0" u="none" noProof="0" dirty="0"/>
              <a:t> : </a:t>
            </a:r>
            <a:r>
              <a:rPr lang="fr-FR" b="0" i="0" noProof="0" dirty="0"/>
              <a:t>Lorsque la boîte de dialogue s'ouvre </a:t>
            </a:r>
            <a:r>
              <a:rPr lang="fr-FR" b="1" i="0" noProof="0" dirty="0"/>
              <a:t>&lt;CLIQUER</a:t>
            </a:r>
            <a:r>
              <a:rPr lang="fr-FR" b="0" i="0" noProof="0" dirty="0"/>
              <a:t>&gt;, vous verrez 9 types de diapositives différentes que vous pouvez ajouter. </a:t>
            </a:r>
            <a:endParaRPr lang="fr-FR" noProof="0" dirty="0"/>
          </a:p>
          <a:p>
            <a:pPr marL="177845" indent="-177845">
              <a:spcBef>
                <a:spcPts val="373"/>
              </a:spcBef>
              <a:buFont typeface="Wingdings" panose="05000000000000000000" pitchFamily="2" charset="2"/>
              <a:buChar char="§"/>
            </a:pPr>
            <a:endParaRPr lang="fr-FR" b="0" i="0" noProof="0" dirty="0"/>
          </a:p>
          <a:p>
            <a:pPr marL="177845" indent="-177845">
              <a:spcBef>
                <a:spcPts val="373"/>
              </a:spcBef>
              <a:buClr>
                <a:schemeClr val="dk1"/>
              </a:buClr>
              <a:buSzPts val="1200"/>
              <a:buFont typeface="Wingdings" panose="05000000000000000000" pitchFamily="2" charset="2"/>
              <a:buChar char="§"/>
            </a:pPr>
            <a:r>
              <a:rPr lang="fr-FR" b="1" i="0" u="sng" noProof="0" dirty="0"/>
              <a:t>Dites</a:t>
            </a:r>
            <a:r>
              <a:rPr lang="fr-FR" b="1" i="0" u="none" noProof="0" dirty="0"/>
              <a:t> : </a:t>
            </a:r>
            <a:r>
              <a:rPr lang="fr-FR" b="0" i="0" noProof="0" dirty="0"/>
              <a:t>Sélectionnez la diapositive </a:t>
            </a:r>
            <a:r>
              <a:rPr lang="fr-FR" b="1" i="0" noProof="0" dirty="0"/>
              <a:t>&lt;CLIQUER&gt; </a:t>
            </a:r>
            <a:r>
              <a:rPr lang="fr-FR" b="1" i="1" noProof="0" dirty="0"/>
              <a:t>Titre de section. </a:t>
            </a:r>
            <a:endParaRPr lang="fr-FR" noProof="0" dirty="0"/>
          </a:p>
          <a:p>
            <a:pPr marL="256887" indent="-177845">
              <a:spcBef>
                <a:spcPts val="373"/>
              </a:spcBef>
              <a:buClr>
                <a:schemeClr val="dk1"/>
              </a:buClr>
              <a:buSzPts val="1200"/>
              <a:buFont typeface="Wingdings" panose="05000000000000000000" pitchFamily="2" charset="2"/>
              <a:buChar char="§"/>
            </a:pPr>
            <a:endParaRPr lang="fr-FR" b="0" i="0" noProof="0" dirty="0"/>
          </a:p>
          <a:p>
            <a:pPr marL="177845" indent="-177845">
              <a:spcBef>
                <a:spcPts val="373"/>
              </a:spcBef>
              <a:buClr>
                <a:schemeClr val="dk1"/>
              </a:buClr>
              <a:buSzPts val="1200"/>
              <a:buFont typeface="Wingdings" panose="05000000000000000000" pitchFamily="2" charset="2"/>
              <a:buChar char="§"/>
            </a:pPr>
            <a:r>
              <a:rPr lang="fr-FR" b="1" i="0" u="sng" noProof="0" dirty="0"/>
              <a:t>Dites</a:t>
            </a:r>
            <a:r>
              <a:rPr lang="fr-FR" b="1" i="0" u="none" noProof="0" dirty="0"/>
              <a:t> : </a:t>
            </a:r>
            <a:r>
              <a:rPr lang="fr-FR" b="0" i="0" noProof="0" dirty="0"/>
              <a:t>Allez-y et ajoutez une autre diapositive</a:t>
            </a:r>
            <a:r>
              <a:rPr lang="fr-FR" b="1" i="1" noProof="0" dirty="0"/>
              <a:t> Titre de section</a:t>
            </a:r>
            <a:r>
              <a:rPr lang="fr-FR" b="0" i="0" noProof="0" dirty="0"/>
              <a:t>.</a:t>
            </a:r>
            <a:endParaRPr lang="fr-FR" noProof="0" dirty="0"/>
          </a:p>
          <a:p>
            <a:pPr marL="256887" indent="-177845">
              <a:spcBef>
                <a:spcPts val="373"/>
              </a:spcBef>
              <a:buClr>
                <a:schemeClr val="dk1"/>
              </a:buClr>
              <a:buSzPts val="1200"/>
              <a:buFont typeface="Wingdings" panose="05000000000000000000" pitchFamily="2" charset="2"/>
              <a:buChar char="§"/>
            </a:pPr>
            <a:endParaRPr lang="fr-FR" b="0" i="0" noProof="0" dirty="0"/>
          </a:p>
          <a:p>
            <a:pPr marL="177845" indent="-177845">
              <a:spcBef>
                <a:spcPts val="373"/>
              </a:spcBef>
              <a:buClr>
                <a:schemeClr val="dk1"/>
              </a:buClr>
              <a:buSzPts val="1200"/>
              <a:buFont typeface="Wingdings" panose="05000000000000000000" pitchFamily="2" charset="2"/>
              <a:buChar char="§"/>
            </a:pPr>
            <a:r>
              <a:rPr lang="fr-FR" b="1" i="0" u="sng" noProof="0" dirty="0"/>
              <a:t>Dites</a:t>
            </a:r>
            <a:r>
              <a:rPr lang="fr-FR" b="1" i="0" u="none" noProof="0" dirty="0"/>
              <a:t> : </a:t>
            </a:r>
            <a:r>
              <a:rPr lang="fr-FR" b="0" i="0" noProof="0" dirty="0"/>
              <a:t>Vous devriez maintenant avoir une </a:t>
            </a:r>
            <a:r>
              <a:rPr lang="fr-FR" b="1" i="0" noProof="0" dirty="0"/>
              <a:t>Diapositive de titre </a:t>
            </a:r>
            <a:r>
              <a:rPr lang="fr-FR" b="0" i="0" noProof="0" dirty="0"/>
              <a:t>et deux diapositives de </a:t>
            </a:r>
            <a:r>
              <a:rPr lang="fr-FR" b="1" i="0" noProof="0" dirty="0"/>
              <a:t>Titre de section</a:t>
            </a:r>
            <a:r>
              <a:rPr lang="fr-FR" b="0" i="0" noProof="0" dirty="0"/>
              <a:t>.</a:t>
            </a:r>
            <a:endParaRPr lang="fr-FR" b="1" i="1" noProof="0" dirty="0"/>
          </a:p>
        </p:txBody>
      </p:sp>
      <p:sp>
        <p:nvSpPr>
          <p:cNvPr id="358" name="Google Shape;358;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8" name="Google Shape;368;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Vous devriez voir trois diapositives dans le volet gauche des vignettes. La première est la </a:t>
            </a:r>
            <a:r>
              <a:rPr lang="fr-FR" b="1" i="1" noProof="0" dirty="0"/>
              <a:t>Diapositive de titre</a:t>
            </a:r>
            <a:r>
              <a:rPr lang="fr-FR" noProof="0" dirty="0"/>
              <a:t>, </a:t>
            </a:r>
            <a:r>
              <a:rPr lang="fr-FR" b="1" noProof="0" dirty="0"/>
              <a:t>&lt;CLIQUER&gt; </a:t>
            </a:r>
            <a:r>
              <a:rPr lang="fr-FR" noProof="0" dirty="0"/>
              <a:t>et les deux autres sont des </a:t>
            </a:r>
            <a:r>
              <a:rPr lang="fr-FR" b="0" i="0" noProof="0" dirty="0"/>
              <a:t>diapositives </a:t>
            </a:r>
            <a:r>
              <a:rPr lang="fr-FR" b="1" i="1" noProof="0" dirty="0"/>
              <a:t>Titre de section.</a:t>
            </a:r>
            <a:endParaRPr lang="fr-FR" noProof="0" dirty="0"/>
          </a:p>
          <a:p>
            <a:pPr marL="0" indent="0">
              <a:spcBef>
                <a:spcPts val="373"/>
              </a:spcBef>
            </a:pPr>
            <a:endParaRPr lang="fr-FR" noProof="0" dirty="0"/>
          </a:p>
          <a:p>
            <a:pPr marL="177845" indent="-177845">
              <a:spcBef>
                <a:spcPts val="373"/>
              </a:spcBef>
              <a:buClr>
                <a:schemeClr val="dk1"/>
              </a:buClr>
              <a:buSzPts val="1200"/>
              <a:buFont typeface="Noto Sans Symbols"/>
              <a:buChar char="❖"/>
            </a:pPr>
            <a:r>
              <a:rPr lang="fr-FR" b="1" i="1" noProof="0" dirty="0"/>
              <a:t>Faites une pause pour vérifier auprès des participants.</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Maintenant, ajoutons les titres des diapositives</a:t>
            </a:r>
            <a:r>
              <a:rPr lang="fr-FR" b="1" noProof="0" dirty="0"/>
              <a:t>. &lt;CLIQUER&gt;</a:t>
            </a:r>
            <a:endParaRPr lang="fr-FR" noProof="0" dirty="0"/>
          </a:p>
          <a:p>
            <a:pPr marL="177845" indent="-177845">
              <a:spcBef>
                <a:spcPts val="373"/>
              </a:spcBef>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b="0" u="none" noProof="0" dirty="0"/>
              <a:t>P</a:t>
            </a:r>
            <a:r>
              <a:rPr lang="fr-FR" noProof="0" dirty="0"/>
              <a:t>our ajouter des titres </a:t>
            </a:r>
            <a:r>
              <a:rPr lang="fr-FR" b="1" noProof="0" dirty="0"/>
              <a:t>&lt;CLIQUER</a:t>
            </a:r>
            <a:r>
              <a:rPr lang="fr-FR" b="0" noProof="0" dirty="0"/>
              <a:t>&gt;,</a:t>
            </a:r>
            <a:r>
              <a:rPr lang="fr-FR" b="1" noProof="0" dirty="0"/>
              <a:t> </a:t>
            </a:r>
            <a:r>
              <a:rPr lang="fr-FR" noProof="0" dirty="0"/>
              <a:t>cliquez sur la case </a:t>
            </a:r>
            <a:r>
              <a:rPr lang="fr-FR" b="1" i="1" noProof="0" dirty="0"/>
              <a:t>Cliquez pour ajouter un titre </a:t>
            </a:r>
            <a:r>
              <a:rPr lang="fr-FR" noProof="0" dirty="0"/>
              <a:t>et tapez le titre. Pour la première diapositive, </a:t>
            </a:r>
            <a:r>
              <a:rPr lang="fr-FR" b="1" i="1" noProof="0" dirty="0"/>
              <a:t>la diapositive de titre</a:t>
            </a:r>
            <a:r>
              <a:rPr lang="fr-FR" noProof="0" dirty="0"/>
              <a:t>, laissez-la vide pour l'instant. Pour la deuxième diapositive, la</a:t>
            </a:r>
            <a:r>
              <a:rPr lang="fr-FR" b="0" i="0" noProof="0" dirty="0"/>
              <a:t> diapositive</a:t>
            </a:r>
            <a:r>
              <a:rPr lang="fr-FR" b="1" i="1" noProof="0" dirty="0"/>
              <a:t> Titre de section</a:t>
            </a:r>
            <a:r>
              <a:rPr lang="fr-FR" noProof="0" dirty="0"/>
              <a:t>, tapez le titre </a:t>
            </a:r>
            <a:r>
              <a:rPr lang="fr-FR" b="1" i="1" noProof="0" dirty="0"/>
              <a:t>Plan de la présentation</a:t>
            </a:r>
            <a:r>
              <a:rPr lang="fr-FR" b="0" i="0" noProof="0" dirty="0"/>
              <a:t>.</a:t>
            </a:r>
            <a:r>
              <a:rPr lang="fr-FR" b="1" i="1" noProof="0" dirty="0"/>
              <a:t> </a:t>
            </a:r>
            <a:r>
              <a:rPr lang="fr-FR" noProof="0" dirty="0"/>
              <a:t>Pour la troisième diapositive, aussi une </a:t>
            </a:r>
            <a:r>
              <a:rPr lang="fr-FR" b="0" i="0" noProof="0" dirty="0"/>
              <a:t>diapositive</a:t>
            </a:r>
            <a:r>
              <a:rPr lang="fr-FR" b="1" i="1" noProof="0" dirty="0"/>
              <a:t> Titre de section</a:t>
            </a:r>
            <a:r>
              <a:rPr lang="fr-FR" noProof="0" dirty="0"/>
              <a:t>, tapez le titre </a:t>
            </a:r>
            <a:r>
              <a:rPr lang="fr-FR" b="1" i="1" noProof="0" dirty="0"/>
              <a:t>Projet de terrain 1 </a:t>
            </a:r>
            <a:r>
              <a:rPr lang="fr-FR" noProof="0" dirty="0"/>
              <a:t>dans la case.</a:t>
            </a:r>
          </a:p>
          <a:p>
            <a:pPr marL="177845" indent="-177845">
              <a:spcBef>
                <a:spcPts val="373"/>
              </a:spcBef>
              <a:buFont typeface="Wingdings" panose="05000000000000000000" pitchFamily="2" charset="2"/>
              <a:buChar char="§"/>
            </a:pPr>
            <a:endParaRPr lang="fr-FR" noProof="0" dirty="0"/>
          </a:p>
        </p:txBody>
      </p:sp>
      <p:sp>
        <p:nvSpPr>
          <p:cNvPr id="369" name="Google Shape;369;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8" name="Google Shape;378;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Votre présentation PowerPoint doit maintenant comporter trois diapositives : 1 </a:t>
            </a:r>
            <a:r>
              <a:rPr lang="fr-FR" b="1" noProof="0" dirty="0"/>
              <a:t>Diapositive de titre </a:t>
            </a:r>
            <a:r>
              <a:rPr lang="fr-FR" noProof="0" dirty="0"/>
              <a:t>et 2 diapositives </a:t>
            </a:r>
            <a:r>
              <a:rPr lang="fr-FR" b="1" noProof="0" dirty="0"/>
              <a:t>Titre de section</a:t>
            </a:r>
            <a:r>
              <a:rPr lang="fr-FR" noProof="0" dirty="0"/>
              <a:t>. </a:t>
            </a:r>
            <a:r>
              <a:rPr lang="fr-FR" b="1" noProof="0" dirty="0"/>
              <a:t>&lt;CLIQUER&gt;</a:t>
            </a:r>
            <a:endParaRPr lang="fr-FR" noProof="0" dirty="0"/>
          </a:p>
          <a:p>
            <a:pPr marL="256887" indent="-177845">
              <a:spcBef>
                <a:spcPts val="373"/>
              </a:spcBef>
              <a:buClr>
                <a:schemeClr val="dk1"/>
              </a:buClr>
              <a:buSzPts val="1200"/>
              <a:buFont typeface="Wingdings" panose="05000000000000000000" pitchFamily="2" charset="2"/>
              <a:buChar char="§"/>
            </a:pPr>
            <a:endParaRPr lang="fr-FR" b="1" noProof="0" dirty="0"/>
          </a:p>
          <a:p>
            <a:pPr marL="177845" indent="-177845">
              <a:spcBef>
                <a:spcPts val="373"/>
              </a:spcBef>
              <a:buClr>
                <a:schemeClr val="dk1"/>
              </a:buClr>
              <a:buSzPts val="1200"/>
              <a:buFont typeface="Wingdings" panose="05000000000000000000" pitchFamily="2" charset="2"/>
              <a:buChar char="§"/>
            </a:pPr>
            <a:r>
              <a:rPr lang="fr-FR" b="1" u="sng" noProof="0" dirty="0"/>
              <a:t>Dites</a:t>
            </a:r>
            <a:r>
              <a:rPr lang="fr-FR" b="1" u="none" noProof="0" dirty="0"/>
              <a:t> : </a:t>
            </a:r>
            <a:r>
              <a:rPr lang="fr-FR" noProof="0" dirty="0"/>
              <a:t>Votre </a:t>
            </a:r>
            <a:r>
              <a:rPr lang="fr-FR" b="1" noProof="0" dirty="0"/>
              <a:t>Diapositive de titre </a:t>
            </a:r>
            <a:r>
              <a:rPr lang="fr-FR" noProof="0" dirty="0"/>
              <a:t>n'a pas encore de titre. La diapositive 2 devrait s'intituler Plan de la présentation et la diapositive 3 devrait s'intituler Projet de terrain 1.</a:t>
            </a:r>
          </a:p>
        </p:txBody>
      </p:sp>
      <p:sp>
        <p:nvSpPr>
          <p:cNvPr id="379" name="Google Shape;379;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itle Slide 2_French">
  <p:cSld name="2_Title Slide 2_French">
    <p:spTree>
      <p:nvGrpSpPr>
        <p:cNvPr id="1" name="Shape 15"/>
        <p:cNvGrpSpPr/>
        <p:nvPr/>
      </p:nvGrpSpPr>
      <p:grpSpPr>
        <a:xfrm>
          <a:off x="0" y="0"/>
          <a:ext cx="0" cy="0"/>
          <a:chOff x="0" y="0"/>
          <a:chExt cx="0" cy="0"/>
        </a:xfrm>
      </p:grpSpPr>
      <p:sp>
        <p:nvSpPr>
          <p:cNvPr id="16" name="Google Shape;16;p47"/>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 name="Google Shape;17;p47"/>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8" name="Google Shape;18;p47"/>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9" name="Google Shape;19;p47"/>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b="0" i="0" u="none" strike="noStrike" cap="none">
                <a:solidFill>
                  <a:schemeClr val="dk1"/>
                </a:solidFill>
                <a:latin typeface="Arial"/>
                <a:ea typeface="Arial"/>
                <a:cs typeface="Arial"/>
                <a:sym typeface="Arial"/>
              </a:rPr>
              <a:t>Version 3.0</a:t>
            </a:r>
            <a:endParaRPr/>
          </a:p>
        </p:txBody>
      </p:sp>
      <p:pic>
        <p:nvPicPr>
          <p:cNvPr id="20" name="Google Shape;20;p47"/>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21" name="Google Shape;21;p47"/>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22" name="Google Shape;22;p47"/>
          <p:cNvSpPr txBox="1"/>
          <p:nvPr/>
        </p:nvSpPr>
        <p:spPr>
          <a:xfrm>
            <a:off x="518159" y="3791951"/>
            <a:ext cx="760730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rPr>
              <a:t>Approche Une Seule Santé</a:t>
            </a:r>
            <a:endParaRPr sz="3600" b="0" i="1" u="none" strike="noStrike" cap="none" dirty="0">
              <a:solidFill>
                <a:srgbClr val="109648"/>
              </a:solidFill>
              <a:latin typeface="Franklin Gothic Medium" panose="020B0603020102020204" pitchFamily="34" charset="0"/>
              <a:ea typeface="Libre Franklin Medium"/>
              <a:cs typeface="Libre Franklin Medium"/>
              <a:sym typeface="Libre Franklin Medium"/>
            </a:endParaRPr>
          </a:p>
        </p:txBody>
      </p:sp>
      <p:sp>
        <p:nvSpPr>
          <p:cNvPr id="23" name="Google Shape;23;p47"/>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4" name="Google Shape;24;p47"/>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5" name="Google Shape;25;p47"/>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26" name="Google Shape;26;p47"/>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1">
  <p:cSld name="Title Slide 1">
    <p:spTree>
      <p:nvGrpSpPr>
        <p:cNvPr id="1" name="Shape 90"/>
        <p:cNvGrpSpPr/>
        <p:nvPr/>
      </p:nvGrpSpPr>
      <p:grpSpPr>
        <a:xfrm>
          <a:off x="0" y="0"/>
          <a:ext cx="0" cy="0"/>
          <a:chOff x="0" y="0"/>
          <a:chExt cx="0" cy="0"/>
        </a:xfrm>
      </p:grpSpPr>
      <p:sp>
        <p:nvSpPr>
          <p:cNvPr id="91" name="Google Shape;91;p5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92" name="Google Shape;92;p5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93" name="Google Shape;93;p56"/>
          <p:cNvSpPr txBox="1">
            <a:spLocks noGrp="1"/>
          </p:cNvSpPr>
          <p:nvPr>
            <p:ph type="body" idx="1"/>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cxnSp>
        <p:nvCxnSpPr>
          <p:cNvPr id="94" name="Google Shape;94;p56"/>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pic>
        <p:nvPicPr>
          <p:cNvPr id="95" name="Google Shape;95;p56"/>
          <p:cNvPicPr preferRelativeResize="0"/>
          <p:nvPr/>
        </p:nvPicPr>
        <p:blipFill rotWithShape="1">
          <a:blip r:embed="rId2">
            <a:alphaModFix/>
          </a:blip>
          <a:srcRect/>
          <a:stretch/>
        </p:blipFill>
        <p:spPr>
          <a:xfrm>
            <a:off x="518160" y="279657"/>
            <a:ext cx="1920240" cy="886664"/>
          </a:xfrm>
          <a:prstGeom prst="rect">
            <a:avLst/>
          </a:prstGeom>
          <a:noFill/>
          <a:ln>
            <a:noFill/>
          </a:ln>
        </p:spPr>
      </p:pic>
      <p:sp>
        <p:nvSpPr>
          <p:cNvPr id="96" name="Google Shape;96;p56"/>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97" name="Google Shape;97;p56"/>
          <p:cNvPicPr preferRelativeResize="0"/>
          <p:nvPr/>
        </p:nvPicPr>
        <p:blipFill rotWithShape="1">
          <a:blip r:embed="rId3">
            <a:alphaModFix/>
          </a:blip>
          <a:srcRect/>
          <a:stretch/>
        </p:blipFill>
        <p:spPr>
          <a:xfrm>
            <a:off x="7235207" y="1550094"/>
            <a:ext cx="4438633" cy="4105231"/>
          </a:xfrm>
          <a:prstGeom prst="rect">
            <a:avLst/>
          </a:prstGeom>
          <a:noFill/>
          <a:ln>
            <a:noFill/>
          </a:ln>
        </p:spPr>
      </p:pic>
      <p:pic>
        <p:nvPicPr>
          <p:cNvPr id="98" name="Google Shape;98;p56"/>
          <p:cNvPicPr preferRelativeResize="0"/>
          <p:nvPr/>
        </p:nvPicPr>
        <p:blipFill rotWithShape="1">
          <a:blip r:embed="rId3">
            <a:alphaModFix/>
          </a:blip>
          <a:srcRect/>
          <a:stretch/>
        </p:blipFill>
        <p:spPr>
          <a:xfrm>
            <a:off x="7235207" y="1550094"/>
            <a:ext cx="4438633" cy="4105231"/>
          </a:xfrm>
          <a:prstGeom prst="rect">
            <a:avLst/>
          </a:prstGeom>
          <a:noFill/>
          <a:ln>
            <a:noFill/>
          </a:ln>
        </p:spPr>
      </p:pic>
      <p:sp>
        <p:nvSpPr>
          <p:cNvPr id="99" name="Google Shape;99;p56"/>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0" name="Google Shape;100;p56"/>
          <p:cNvSpPr txBox="1"/>
          <p:nvPr/>
        </p:nvSpPr>
        <p:spPr>
          <a:xfrm>
            <a:off x="520953" y="3105834"/>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pic>
        <p:nvPicPr>
          <p:cNvPr id="101" name="Google Shape;101;p56"/>
          <p:cNvPicPr preferRelativeResize="0"/>
          <p:nvPr/>
        </p:nvPicPr>
        <p:blipFill rotWithShape="1">
          <a:blip r:embed="rId4">
            <a:alphaModFix/>
          </a:blip>
          <a:srcRect/>
          <a:stretch/>
        </p:blipFill>
        <p:spPr>
          <a:xfrm>
            <a:off x="10230534" y="279657"/>
            <a:ext cx="1443306" cy="9144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le Slide 2">
  <p:cSld name="1_Title Slide 2">
    <p:spTree>
      <p:nvGrpSpPr>
        <p:cNvPr id="1" name="Shape 102"/>
        <p:cNvGrpSpPr/>
        <p:nvPr/>
      </p:nvGrpSpPr>
      <p:grpSpPr>
        <a:xfrm>
          <a:off x="0" y="0"/>
          <a:ext cx="0" cy="0"/>
          <a:chOff x="0" y="0"/>
          <a:chExt cx="0" cy="0"/>
        </a:xfrm>
      </p:grpSpPr>
      <p:sp>
        <p:nvSpPr>
          <p:cNvPr id="103" name="Google Shape;103;p57"/>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04" name="Google Shape;104;p57"/>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cxnSp>
        <p:nvCxnSpPr>
          <p:cNvPr id="105" name="Google Shape;105;p57"/>
          <p:cNvCxnSpPr/>
          <p:nvPr/>
        </p:nvCxnSpPr>
        <p:spPr>
          <a:xfrm>
            <a:off x="436228" y="5941994"/>
            <a:ext cx="11150779" cy="0"/>
          </a:xfrm>
          <a:prstGeom prst="straightConnector1">
            <a:avLst/>
          </a:prstGeom>
          <a:noFill/>
          <a:ln w="50800" cap="flat" cmpd="sng">
            <a:solidFill>
              <a:srgbClr val="109648"/>
            </a:solidFill>
            <a:prstDash val="solid"/>
            <a:miter lim="800000"/>
            <a:headEnd type="none" w="sm" len="sm"/>
            <a:tailEnd type="none" w="sm" len="sm"/>
          </a:ln>
        </p:spPr>
      </p:cxnSp>
      <p:sp>
        <p:nvSpPr>
          <p:cNvPr id="106" name="Google Shape;106;p57"/>
          <p:cNvSpPr txBox="1"/>
          <p:nvPr/>
        </p:nvSpPr>
        <p:spPr>
          <a:xfrm>
            <a:off x="9525001" y="6151452"/>
            <a:ext cx="2057400" cy="46166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fr-FR" sz="2400">
                <a:solidFill>
                  <a:schemeClr val="dk1"/>
                </a:solidFill>
                <a:latin typeface="Arial"/>
                <a:ea typeface="Arial"/>
                <a:cs typeface="Arial"/>
                <a:sym typeface="Arial"/>
              </a:rPr>
              <a:t>Version 3.0</a:t>
            </a:r>
            <a:endParaRPr/>
          </a:p>
        </p:txBody>
      </p:sp>
      <p:pic>
        <p:nvPicPr>
          <p:cNvPr id="107" name="Google Shape;107;p57"/>
          <p:cNvPicPr preferRelativeResize="0"/>
          <p:nvPr/>
        </p:nvPicPr>
        <p:blipFill rotWithShape="1">
          <a:blip r:embed="rId2">
            <a:alphaModFix/>
          </a:blip>
          <a:srcRect/>
          <a:stretch/>
        </p:blipFill>
        <p:spPr>
          <a:xfrm>
            <a:off x="7235207" y="1550094"/>
            <a:ext cx="4438633" cy="4105231"/>
          </a:xfrm>
          <a:prstGeom prst="rect">
            <a:avLst/>
          </a:prstGeom>
          <a:noFill/>
          <a:ln>
            <a:noFill/>
          </a:ln>
        </p:spPr>
      </p:pic>
      <p:pic>
        <p:nvPicPr>
          <p:cNvPr id="108" name="Google Shape;108;p57"/>
          <p:cNvPicPr preferRelativeResize="0"/>
          <p:nvPr/>
        </p:nvPicPr>
        <p:blipFill rotWithShape="1">
          <a:blip r:embed="rId2">
            <a:alphaModFix/>
          </a:blip>
          <a:srcRect/>
          <a:stretch/>
        </p:blipFill>
        <p:spPr>
          <a:xfrm>
            <a:off x="7235207" y="1550094"/>
            <a:ext cx="4438633" cy="4105231"/>
          </a:xfrm>
          <a:prstGeom prst="rect">
            <a:avLst/>
          </a:prstGeom>
          <a:noFill/>
          <a:ln>
            <a:noFill/>
          </a:ln>
        </p:spPr>
      </p:pic>
      <p:sp>
        <p:nvSpPr>
          <p:cNvPr id="109" name="Google Shape;109;p57"/>
          <p:cNvSpPr txBox="1"/>
          <p:nvPr/>
        </p:nvSpPr>
        <p:spPr>
          <a:xfrm>
            <a:off x="518160" y="3851013"/>
            <a:ext cx="645133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109648"/>
              </a:buClr>
              <a:buSzPts val="3600"/>
              <a:buFont typeface="Libre Franklin Medium"/>
              <a:buNone/>
            </a:pPr>
            <a:r>
              <a:rPr lang="fr-FR" sz="3600" i="1">
                <a:solidFill>
                  <a:srgbClr val="109648"/>
                </a:solidFill>
                <a:latin typeface="Libre Franklin Medium"/>
                <a:ea typeface="Libre Franklin Medium"/>
                <a:cs typeface="Libre Franklin Medium"/>
                <a:sym typeface="Libre Franklin Medium"/>
              </a:rPr>
              <a:t>Using a One Health Approach</a:t>
            </a:r>
            <a:endParaRPr sz="3600" b="0" i="1" u="none" strike="noStrike" cap="none">
              <a:solidFill>
                <a:srgbClr val="109648"/>
              </a:solidFill>
              <a:latin typeface="Libre Franklin Medium"/>
              <a:ea typeface="Libre Franklin Medium"/>
              <a:cs typeface="Libre Franklin Medium"/>
              <a:sym typeface="Libre Franklin Medium"/>
            </a:endParaRPr>
          </a:p>
        </p:txBody>
      </p:sp>
      <p:sp>
        <p:nvSpPr>
          <p:cNvPr id="110" name="Google Shape;110;p57"/>
          <p:cNvSpPr txBox="1">
            <a:spLocks noGrp="1"/>
          </p:cNvSpPr>
          <p:nvPr>
            <p:ph type="body" idx="1"/>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1" name="Google Shape;111;p57"/>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12" name="Google Shape;112;p57"/>
          <p:cNvPicPr preferRelativeResize="0"/>
          <p:nvPr/>
        </p:nvPicPr>
        <p:blipFill rotWithShape="1">
          <a:blip r:embed="rId3">
            <a:alphaModFix/>
          </a:blip>
          <a:srcRect/>
          <a:stretch/>
        </p:blipFill>
        <p:spPr>
          <a:xfrm>
            <a:off x="10230534" y="279657"/>
            <a:ext cx="1443306" cy="914400"/>
          </a:xfrm>
          <a:prstGeom prst="rect">
            <a:avLst/>
          </a:prstGeom>
          <a:noFill/>
          <a:ln>
            <a:noFill/>
          </a:ln>
        </p:spPr>
      </p:pic>
      <p:pic>
        <p:nvPicPr>
          <p:cNvPr id="113" name="Google Shape;113;p57"/>
          <p:cNvPicPr preferRelativeResize="0"/>
          <p:nvPr/>
        </p:nvPicPr>
        <p:blipFill rotWithShape="1">
          <a:blip r:embed="rId4">
            <a:alphaModFix/>
          </a:blip>
          <a:srcRect/>
          <a:stretch/>
        </p:blipFill>
        <p:spPr>
          <a:xfrm>
            <a:off x="518160" y="279657"/>
            <a:ext cx="1920240" cy="886664"/>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2 w/ Reference Box">
  <p:cSld name="Custom Layout 2 w/ Reference Box">
    <p:spTree>
      <p:nvGrpSpPr>
        <p:cNvPr id="1" name="Shape 114"/>
        <p:cNvGrpSpPr/>
        <p:nvPr/>
      </p:nvGrpSpPr>
      <p:grpSpPr>
        <a:xfrm>
          <a:off x="0" y="0"/>
          <a:ext cx="0" cy="0"/>
          <a:chOff x="0" y="0"/>
          <a:chExt cx="0" cy="0"/>
        </a:xfrm>
      </p:grpSpPr>
      <p:sp>
        <p:nvSpPr>
          <p:cNvPr id="115" name="Google Shape;115;p58"/>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6" name="Google Shape;116;p5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7" name="Google Shape;117;p5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18" name="Google Shape;118;p58"/>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19" name="Google Shape;119;p5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20" name="Google Shape;120;p58"/>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21" name="Google Shape;121;p58"/>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22"/>
        <p:cNvGrpSpPr/>
        <p:nvPr/>
      </p:nvGrpSpPr>
      <p:grpSpPr>
        <a:xfrm>
          <a:off x="0" y="0"/>
          <a:ext cx="0" cy="0"/>
          <a:chOff x="0" y="0"/>
          <a:chExt cx="0" cy="0"/>
        </a:xfrm>
      </p:grpSpPr>
      <p:sp>
        <p:nvSpPr>
          <p:cNvPr id="123" name="Google Shape;123;p59"/>
          <p:cNvSpPr txBox="1"/>
          <p:nvPr/>
        </p:nvSpPr>
        <p:spPr>
          <a:xfrm>
            <a:off x="838200" y="422510"/>
            <a:ext cx="614362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Course Icons </a:t>
            </a:r>
            <a:r>
              <a:rPr lang="fr-FR" sz="4400" b="0" i="0" u="none" strike="noStrike" cap="none">
                <a:solidFill>
                  <a:srgbClr val="000000"/>
                </a:solidFill>
                <a:latin typeface="Libre Franklin Medium"/>
                <a:ea typeface="Libre Franklin Medium"/>
                <a:cs typeface="Libre Franklin Medium"/>
                <a:sym typeface="Libre Franklin Medium"/>
              </a:rPr>
              <a:t>Key</a:t>
            </a:r>
            <a:endParaRPr sz="1800">
              <a:solidFill>
                <a:schemeClr val="dk1"/>
              </a:solidFill>
              <a:latin typeface="Arial"/>
              <a:ea typeface="Arial"/>
              <a:cs typeface="Arial"/>
              <a:sym typeface="Arial"/>
            </a:endParaRPr>
          </a:p>
        </p:txBody>
      </p:sp>
      <p:sp>
        <p:nvSpPr>
          <p:cNvPr id="124" name="Google Shape;124;p5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125" name="Google Shape;125;p59"/>
          <p:cNvGraphicFramePr/>
          <p:nvPr/>
        </p:nvGraphicFramePr>
        <p:xfrm>
          <a:off x="1505065" y="1917027"/>
          <a:ext cx="3000000" cy="3000000"/>
        </p:xfrm>
        <a:graphic>
          <a:graphicData uri="http://schemas.openxmlformats.org/drawingml/2006/table">
            <a:tbl>
              <a:tblPr>
                <a:noFill/>
                <a:tableStyleId>{E605FE5A-8520-480D-A7ED-977CB69BF422}</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Icon</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Use</a:t>
                      </a:r>
                      <a:endParaRPr sz="18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Objectives </a:t>
                      </a:r>
                      <a:r>
                        <a:rPr lang="fr-FR" sz="2000" b="0">
                          <a:solidFill>
                            <a:schemeClr val="dk1"/>
                          </a:solidFill>
                          <a:latin typeface="Arial"/>
                          <a:ea typeface="Arial"/>
                          <a:cs typeface="Arial"/>
                          <a:sym typeface="Arial"/>
                        </a:rPr>
                        <a:t>of</a:t>
                      </a:r>
                      <a:r>
                        <a:rPr lang="fr-FR" sz="2000">
                          <a:solidFill>
                            <a:schemeClr val="dk1"/>
                          </a:solidFill>
                          <a:latin typeface="Arial"/>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Discovery Dialogue </a:t>
                      </a:r>
                      <a:r>
                        <a:rPr lang="fr-FR" sz="2000">
                          <a:solidFill>
                            <a:schemeClr val="dk1"/>
                          </a:solidFill>
                          <a:latin typeface="Arial"/>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Activity </a:t>
                      </a:r>
                      <a:r>
                        <a:rPr lang="fr-FR" sz="2000" b="0">
                          <a:solidFill>
                            <a:schemeClr val="dk1"/>
                          </a:solidFill>
                          <a:latin typeface="Arial"/>
                          <a:ea typeface="Arial"/>
                          <a:cs typeface="Arial"/>
                          <a:sym typeface="Arial"/>
                        </a:rPr>
                        <a:t>completed by </a:t>
                      </a:r>
                      <a:r>
                        <a:rPr lang="fr-FR" sz="2000">
                          <a:solidFill>
                            <a:schemeClr val="dk1"/>
                          </a:solidFill>
                          <a:latin typeface="Arial"/>
                          <a:ea typeface="Arial"/>
                          <a:cs typeface="Arial"/>
                          <a:sym typeface="Arial"/>
                        </a:rPr>
                        <a:t>individual or group</a:t>
                      </a:r>
                      <a:endParaRPr sz="18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a:solidFill>
                            <a:schemeClr val="dk1"/>
                          </a:solidFill>
                          <a:latin typeface="Arial"/>
                          <a:ea typeface="Arial"/>
                          <a:cs typeface="Arial"/>
                          <a:sym typeface="Arial"/>
                        </a:rPr>
                        <a:t>Highlight </a:t>
                      </a:r>
                      <a:r>
                        <a:rPr lang="fr-FR" sz="2000" b="0">
                          <a:solidFill>
                            <a:schemeClr val="dk1"/>
                          </a:solidFill>
                          <a:latin typeface="Arial"/>
                          <a:ea typeface="Arial"/>
                          <a:cs typeface="Arial"/>
                          <a:sym typeface="Arial"/>
                        </a:rPr>
                        <a:t>of </a:t>
                      </a:r>
                      <a:r>
                        <a:rPr lang="fr-FR" sz="2000">
                          <a:solidFill>
                            <a:schemeClr val="dk1"/>
                          </a:solidFill>
                          <a:latin typeface="Arial"/>
                          <a:ea typeface="Arial"/>
                          <a:cs typeface="Arial"/>
                          <a:sym typeface="Arial"/>
                        </a:rPr>
                        <a:t>multisectoral or One Health approach</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126" name="Google Shape;126;p59"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127" name="Google Shape;127;p59"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28" name="Google Shape;128;p59"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29" name="Google Shape;129;p59"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130" name="Google Shape;130;p5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1" name="Google Shape;131;p59"/>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132" name="Google Shape;132;p59"/>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bjectives">
  <p:cSld name="Objectives">
    <p:spTree>
      <p:nvGrpSpPr>
        <p:cNvPr id="1" name="Shape 133"/>
        <p:cNvGrpSpPr/>
        <p:nvPr/>
      </p:nvGrpSpPr>
      <p:grpSpPr>
        <a:xfrm>
          <a:off x="0" y="0"/>
          <a:ext cx="0" cy="0"/>
          <a:chOff x="0" y="0"/>
          <a:chExt cx="0" cy="0"/>
        </a:xfrm>
      </p:grpSpPr>
      <p:pic>
        <p:nvPicPr>
          <p:cNvPr id="134" name="Google Shape;134;p60"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135" name="Google Shape;135;p6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6" name="Google Shape;136;p6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37" name="Google Shape;137;p60"/>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Learning Objectives</a:t>
            </a:r>
            <a:endParaRPr sz="1800">
              <a:solidFill>
                <a:schemeClr val="dk1"/>
              </a:solidFill>
              <a:latin typeface="Arial"/>
              <a:ea typeface="Arial"/>
              <a:cs typeface="Arial"/>
              <a:sym typeface="Arial"/>
            </a:endParaRPr>
          </a:p>
        </p:txBody>
      </p:sp>
      <p:sp>
        <p:nvSpPr>
          <p:cNvPr id="138" name="Google Shape;138;p6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39" name="Google Shape;139;p60"/>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40" name="Google Shape;140;p60"/>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rveillance Cycle">
  <p:cSld name="Surveillance Cycle">
    <p:spTree>
      <p:nvGrpSpPr>
        <p:cNvPr id="1" name="Shape 141"/>
        <p:cNvGrpSpPr/>
        <p:nvPr/>
      </p:nvGrpSpPr>
      <p:grpSpPr>
        <a:xfrm>
          <a:off x="0" y="0"/>
          <a:ext cx="0" cy="0"/>
          <a:chOff x="0" y="0"/>
          <a:chExt cx="0" cy="0"/>
        </a:xfrm>
      </p:grpSpPr>
      <p:sp>
        <p:nvSpPr>
          <p:cNvPr id="142" name="Google Shape;142;p61"/>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43" name="Google Shape;143;p6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44" name="Google Shape;144;p6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5" name="Google Shape;145;p6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46" name="Google Shape;146;p6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Surveillance Cycle_French">
  <p:cSld name="1_Surveillance Cycle_French">
    <p:spTree>
      <p:nvGrpSpPr>
        <p:cNvPr id="1" name="Shape 147"/>
        <p:cNvGrpSpPr/>
        <p:nvPr/>
      </p:nvGrpSpPr>
      <p:grpSpPr>
        <a:xfrm>
          <a:off x="0" y="0"/>
          <a:ext cx="0" cy="0"/>
          <a:chOff x="0" y="0"/>
          <a:chExt cx="0" cy="0"/>
        </a:xfrm>
      </p:grpSpPr>
      <p:sp>
        <p:nvSpPr>
          <p:cNvPr id="148" name="Google Shape;148;p62"/>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49" name="Google Shape;149;p6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0" name="Google Shape;150;p6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1" name="Google Shape;151;p6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52" name="Google Shape;152;p6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urveillance Cycle + Monitor">
  <p:cSld name="Surveillance Cycle + Monitor">
    <p:spTree>
      <p:nvGrpSpPr>
        <p:cNvPr id="1" name="Shape 153"/>
        <p:cNvGrpSpPr/>
        <p:nvPr/>
      </p:nvGrpSpPr>
      <p:grpSpPr>
        <a:xfrm>
          <a:off x="0" y="0"/>
          <a:ext cx="0" cy="0"/>
          <a:chOff x="0" y="0"/>
          <a:chExt cx="0" cy="0"/>
        </a:xfrm>
      </p:grpSpPr>
      <p:sp>
        <p:nvSpPr>
          <p:cNvPr id="154" name="Google Shape;154;p63"/>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Public Health Surveillance Cycle</a:t>
            </a:r>
            <a:endParaRPr sz="1800">
              <a:solidFill>
                <a:schemeClr val="dk1"/>
              </a:solidFill>
              <a:latin typeface="Arial"/>
              <a:ea typeface="Arial"/>
              <a:cs typeface="Arial"/>
              <a:sym typeface="Arial"/>
            </a:endParaRPr>
          </a:p>
        </p:txBody>
      </p:sp>
      <p:sp>
        <p:nvSpPr>
          <p:cNvPr id="155" name="Google Shape;155;p63"/>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6" name="Google Shape;156;p63"/>
          <p:cNvSpPr txBox="1"/>
          <p:nvPr/>
        </p:nvSpPr>
        <p:spPr>
          <a:xfrm>
            <a:off x="3914774" y="3353633"/>
            <a:ext cx="4772025"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MONITOR</a:t>
            </a:r>
            <a:endParaRPr/>
          </a:p>
        </p:txBody>
      </p:sp>
      <p:sp>
        <p:nvSpPr>
          <p:cNvPr id="157" name="Google Shape;157;p6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58" name="Google Shape;158;p6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9" name="Google Shape;159;p6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0" name="Google Shape;160;p6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Surveillance Cycle + Monitor_French">
  <p:cSld name="1_Surveillance Cycle + Monitor_French">
    <p:spTree>
      <p:nvGrpSpPr>
        <p:cNvPr id="1" name="Shape 161"/>
        <p:cNvGrpSpPr/>
        <p:nvPr/>
      </p:nvGrpSpPr>
      <p:grpSpPr>
        <a:xfrm>
          <a:off x="0" y="0"/>
          <a:ext cx="0" cy="0"/>
          <a:chOff x="0" y="0"/>
          <a:chExt cx="0" cy="0"/>
        </a:xfrm>
      </p:grpSpPr>
      <p:sp>
        <p:nvSpPr>
          <p:cNvPr id="162" name="Google Shape;162;p64"/>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a:solidFill>
                  <a:schemeClr val="dk1"/>
                </a:solidFill>
                <a:latin typeface="Libre Franklin Medium"/>
                <a:ea typeface="Libre Franklin Medium"/>
                <a:cs typeface="Libre Franklin Medium"/>
                <a:sym typeface="Libre Franklin Medium"/>
              </a:rPr>
              <a:t>Cycle de surveillance de la santé publique</a:t>
            </a:r>
            <a:endParaRPr sz="4400">
              <a:solidFill>
                <a:schemeClr val="dk1"/>
              </a:solidFill>
              <a:latin typeface="Arial"/>
              <a:ea typeface="Arial"/>
              <a:cs typeface="Arial"/>
              <a:sym typeface="Arial"/>
            </a:endParaRPr>
          </a:p>
        </p:txBody>
      </p:sp>
      <p:sp>
        <p:nvSpPr>
          <p:cNvPr id="163" name="Google Shape;163;p64"/>
          <p:cNvSpPr/>
          <p:nvPr/>
        </p:nvSpPr>
        <p:spPr>
          <a:xfrm>
            <a:off x="3057525" y="1857375"/>
            <a:ext cx="6486525" cy="4100513"/>
          </a:xfrm>
          <a:prstGeom prst="ellipse">
            <a:avLst/>
          </a:prstGeom>
          <a:solidFill>
            <a:srgbClr val="C4E0B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4" name="Google Shape;164;p64"/>
          <p:cNvSpPr txBox="1"/>
          <p:nvPr/>
        </p:nvSpPr>
        <p:spPr>
          <a:xfrm>
            <a:off x="3357818" y="3353633"/>
            <a:ext cx="6060499" cy="110799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600" b="1">
                <a:solidFill>
                  <a:srgbClr val="00943B"/>
                </a:solidFill>
                <a:latin typeface="Arial"/>
                <a:ea typeface="Arial"/>
                <a:cs typeface="Arial"/>
                <a:sym typeface="Arial"/>
              </a:rPr>
              <a:t>SURVEILLER</a:t>
            </a:r>
            <a:endParaRPr/>
          </a:p>
        </p:txBody>
      </p:sp>
      <p:sp>
        <p:nvSpPr>
          <p:cNvPr id="165" name="Google Shape;165;p6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6" name="Google Shape;166;p6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7" name="Google Shape;167;p6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168" name="Google Shape;168;p6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Discovery_Dialogue">
  <p:cSld name="1_Discovery_Dialogue">
    <p:spTree>
      <p:nvGrpSpPr>
        <p:cNvPr id="1" name="Shape 169"/>
        <p:cNvGrpSpPr/>
        <p:nvPr/>
      </p:nvGrpSpPr>
      <p:grpSpPr>
        <a:xfrm>
          <a:off x="0" y="0"/>
          <a:ext cx="0" cy="0"/>
          <a:chOff x="0" y="0"/>
          <a:chExt cx="0" cy="0"/>
        </a:xfrm>
      </p:grpSpPr>
      <p:pic>
        <p:nvPicPr>
          <p:cNvPr id="170" name="Google Shape;170;p65"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171" name="Google Shape;171;p65"/>
          <p:cNvSpPr txBox="1">
            <a:spLocks noGrp="1"/>
          </p:cNvSpPr>
          <p:nvPr>
            <p:ph type="title"/>
          </p:nvPr>
        </p:nvSpPr>
        <p:spPr>
          <a:xfrm>
            <a:off x="838200" y="447675"/>
            <a:ext cx="9752215" cy="800100"/>
          </a:xfrm>
          <a:prstGeom prst="rect">
            <a:avLst/>
          </a:prstGeom>
          <a:solidFill>
            <a:srgbClr val="E7C2F6"/>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2" name="Google Shape;172;p6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73" name="Google Shape;173;p6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4" name="Google Shape;174;p6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75" name="Google Shape;175;p65"/>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76" name="Google Shape;176;p65"/>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Custom Layout_French">
  <p:cSld name="3_Custom Layout_French">
    <p:spTree>
      <p:nvGrpSpPr>
        <p:cNvPr id="1" name="Shape 27"/>
        <p:cNvGrpSpPr/>
        <p:nvPr/>
      </p:nvGrpSpPr>
      <p:grpSpPr>
        <a:xfrm>
          <a:off x="0" y="0"/>
          <a:ext cx="0" cy="0"/>
          <a:chOff x="0" y="0"/>
          <a:chExt cx="0" cy="0"/>
        </a:xfrm>
      </p:grpSpPr>
      <p:sp>
        <p:nvSpPr>
          <p:cNvPr id="28" name="Google Shape;28;p48"/>
          <p:cNvSpPr txBox="1"/>
          <p:nvPr/>
        </p:nvSpPr>
        <p:spPr>
          <a:xfrm>
            <a:off x="838200" y="422510"/>
            <a:ext cx="7432964"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cap="none" dirty="0">
                <a:solidFill>
                  <a:schemeClr val="dk1"/>
                </a:solidFill>
                <a:latin typeface="Franklin Gothic Medium" panose="020B0603020102020204" pitchFamily="34" charset="0"/>
                <a:ea typeface="Libre Franklin Medium"/>
                <a:cs typeface="Libre Franklin Medium"/>
                <a:sym typeface="Libre Franklin Medium"/>
              </a:rPr>
              <a:t>Clé des icônes de cours</a:t>
            </a:r>
            <a:endParaRPr sz="4400" dirty="0">
              <a:solidFill>
                <a:schemeClr val="dk1"/>
              </a:solidFill>
              <a:latin typeface="Franklin Gothic Medium" panose="020B0603020102020204" pitchFamily="34" charset="0"/>
              <a:ea typeface="Arial"/>
              <a:cs typeface="Arial"/>
              <a:sym typeface="Arial"/>
            </a:endParaRPr>
          </a:p>
        </p:txBody>
      </p:sp>
      <p:sp>
        <p:nvSpPr>
          <p:cNvPr id="29" name="Google Shape;29;p4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aphicFrame>
        <p:nvGraphicFramePr>
          <p:cNvPr id="30" name="Google Shape;30;p48"/>
          <p:cNvGraphicFramePr/>
          <p:nvPr/>
        </p:nvGraphicFramePr>
        <p:xfrm>
          <a:off x="1505065" y="1917027"/>
          <a:ext cx="9181875" cy="4276750"/>
        </p:xfrm>
        <a:graphic>
          <a:graphicData uri="http://schemas.openxmlformats.org/drawingml/2006/table">
            <a:tbl>
              <a:tblPr>
                <a:noFill/>
                <a:tableStyleId>{E605FE5A-8520-480D-A7ED-977CB69BF422}</a:tableStyleId>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5">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Icône</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Clr>
                          <a:schemeClr val="dk1"/>
                        </a:buClr>
                        <a:buSzPts val="2400"/>
                        <a:buFont typeface="Arial"/>
                        <a:buNone/>
                      </a:pPr>
                      <a:r>
                        <a:rPr lang="fr-FR" sz="2400" b="1" u="none" strike="noStrike" cap="none">
                          <a:solidFill>
                            <a:schemeClr val="dk1"/>
                          </a:solidFill>
                        </a:rPr>
                        <a:t>Utilisation</a:t>
                      </a:r>
                      <a:endParaRPr sz="2400" b="1" u="none" strike="noStrike" cap="none">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Objectifs </a:t>
                      </a:r>
                      <a:r>
                        <a:rPr lang="fr-FR" sz="2000" b="0" u="none" strike="noStrike" cap="none">
                          <a:solidFill>
                            <a:schemeClr val="dk1"/>
                          </a:solidFill>
                          <a:latin typeface="Arial"/>
                          <a:ea typeface="Arial"/>
                          <a:cs typeface="Arial"/>
                          <a:sym typeface="Arial"/>
                        </a:rPr>
                        <a:t>de la leçon</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50">
                <a:tc>
                  <a:txBody>
                    <a:bodyPr/>
                    <a:lstStyle/>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Dialogue de découverte </a:t>
                      </a:r>
                      <a:r>
                        <a:rPr lang="fr-FR" sz="2000" u="none" strike="noStrike" cap="none">
                          <a:solidFill>
                            <a:schemeClr val="dk1"/>
                          </a:solidFill>
                          <a:latin typeface="Arial"/>
                          <a:ea typeface="Arial"/>
                          <a:cs typeface="Arial"/>
                          <a:sym typeface="Arial"/>
                        </a:rPr>
                        <a:t>invite le partage d’idées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et d’expériences</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5">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Activité </a:t>
                      </a:r>
                      <a:r>
                        <a:rPr lang="fr-FR" sz="2000" b="0" u="none" strike="noStrike" cap="none">
                          <a:solidFill>
                            <a:schemeClr val="dk1"/>
                          </a:solidFill>
                          <a:latin typeface="Arial"/>
                          <a:ea typeface="Arial"/>
                          <a:cs typeface="Arial"/>
                          <a:sym typeface="Arial"/>
                        </a:rPr>
                        <a:t>complétée individuellement ou en groupe</a:t>
                      </a:r>
                      <a:endParaRPr sz="2000" u="none" strike="noStrike" cap="none"/>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00">
                <a:tc>
                  <a:txBody>
                    <a:bodyPr/>
                    <a:lstStyle/>
                    <a:p>
                      <a:pPr marL="0" marR="0" lvl="0" indent="0" algn="l" rtl="0">
                        <a:spcBef>
                          <a:spcPts val="0"/>
                        </a:spcBef>
                        <a:spcAft>
                          <a:spcPts val="0"/>
                        </a:spcAft>
                        <a:buClr>
                          <a:schemeClr val="dk1"/>
                        </a:buClr>
                        <a:buSzPts val="1800"/>
                        <a:buFont typeface="Arial"/>
                        <a:buNone/>
                      </a:pPr>
                      <a:endParaRPr sz="18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FR" sz="2000" b="1" u="none" strike="noStrike" cap="none">
                          <a:solidFill>
                            <a:schemeClr val="dk1"/>
                          </a:solidFill>
                          <a:latin typeface="Arial"/>
                          <a:ea typeface="Arial"/>
                          <a:cs typeface="Arial"/>
                          <a:sym typeface="Arial"/>
                        </a:rPr>
                        <a:t>Point saillant </a:t>
                      </a:r>
                      <a:r>
                        <a:rPr lang="fr-FR" sz="2000" b="0" u="none" strike="noStrike" cap="none">
                          <a:solidFill>
                            <a:schemeClr val="dk1"/>
                          </a:solidFill>
                          <a:latin typeface="Arial"/>
                          <a:ea typeface="Arial"/>
                          <a:cs typeface="Arial"/>
                          <a:sym typeface="Arial"/>
                        </a:rPr>
                        <a:t>d’une approche </a:t>
                      </a:r>
                      <a:r>
                        <a:rPr lang="fr-FR" sz="2000" u="none" strike="noStrike" cap="none">
                          <a:solidFill>
                            <a:schemeClr val="dk1"/>
                          </a:solidFill>
                          <a:latin typeface="Arial"/>
                          <a:ea typeface="Arial"/>
                          <a:cs typeface="Arial"/>
                          <a:sym typeface="Arial"/>
                        </a:rPr>
                        <a:t>multisectorielle </a:t>
                      </a:r>
                      <a:br>
                        <a:rPr lang="fr-FR" sz="2000" u="none" strike="noStrike" cap="none">
                          <a:solidFill>
                            <a:schemeClr val="dk1"/>
                          </a:solidFill>
                          <a:latin typeface="Arial"/>
                          <a:ea typeface="Arial"/>
                          <a:cs typeface="Arial"/>
                          <a:sym typeface="Arial"/>
                        </a:rPr>
                      </a:br>
                      <a:r>
                        <a:rPr lang="fr-FR" sz="2000" u="none" strike="noStrike" cap="none">
                          <a:solidFill>
                            <a:schemeClr val="dk1"/>
                          </a:solidFill>
                          <a:latin typeface="Arial"/>
                          <a:ea typeface="Arial"/>
                          <a:cs typeface="Arial"/>
                          <a:sym typeface="Arial"/>
                        </a:rPr>
                        <a:t>ou Une Seule Santé</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31" name="Google Shape;31;p48" descr="Objectives Icon"/>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32" name="Google Shape;32;p48" descr="Discovery Dialogue "/>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33" name="Google Shape;33;p48" descr="Activity Icon"/>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34" name="Google Shape;34;p48" descr="A picture containing vector graphics&#10;&#10;Description automatically generated"/>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35" name="Google Shape;35;p4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36" name="Google Shape;36;p48"/>
          <p:cNvPicPr preferRelativeResize="0"/>
          <p:nvPr/>
        </p:nvPicPr>
        <p:blipFill rotWithShape="1">
          <a:blip r:embed="rId6">
            <a:alphaModFix/>
          </a:blip>
          <a:srcRect/>
          <a:stretch/>
        </p:blipFill>
        <p:spPr>
          <a:xfrm>
            <a:off x="9722808" y="6330789"/>
            <a:ext cx="1097280" cy="505373"/>
          </a:xfrm>
          <a:prstGeom prst="rect">
            <a:avLst/>
          </a:prstGeom>
          <a:noFill/>
          <a:ln>
            <a:noFill/>
          </a:ln>
        </p:spPr>
      </p:pic>
      <p:pic>
        <p:nvPicPr>
          <p:cNvPr id="37" name="Google Shape;37;p48"/>
          <p:cNvPicPr preferRelativeResize="0"/>
          <p:nvPr/>
        </p:nvPicPr>
        <p:blipFill rotWithShape="1">
          <a:blip r:embed="rId7">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ctivity">
  <p:cSld name="Activity">
    <p:spTree>
      <p:nvGrpSpPr>
        <p:cNvPr id="1" name="Shape 177"/>
        <p:cNvGrpSpPr/>
        <p:nvPr/>
      </p:nvGrpSpPr>
      <p:grpSpPr>
        <a:xfrm>
          <a:off x="0" y="0"/>
          <a:ext cx="0" cy="0"/>
          <a:chOff x="0" y="0"/>
          <a:chExt cx="0" cy="0"/>
        </a:xfrm>
      </p:grpSpPr>
      <p:sp>
        <p:nvSpPr>
          <p:cNvPr id="178" name="Google Shape;178;p66"/>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79" name="Google Shape;179;p66"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0" name="Google Shape;180;p66"/>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1" name="Google Shape;181;p66"/>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To complete the exercise, </a:t>
            </a:r>
            <a:endParaRPr/>
          </a:p>
          <a:p>
            <a:pPr marL="0" marR="0" lvl="0" indent="0" algn="ctr" rtl="0">
              <a:spcBef>
                <a:spcPts val="0"/>
              </a:spcBef>
              <a:spcAft>
                <a:spcPts val="0"/>
              </a:spcAft>
              <a:buNone/>
            </a:pPr>
            <a:r>
              <a:rPr lang="fr-FR" sz="2800">
                <a:solidFill>
                  <a:schemeClr val="dk1"/>
                </a:solidFill>
                <a:latin typeface="Arial"/>
                <a:ea typeface="Arial"/>
                <a:cs typeface="Arial"/>
                <a:sym typeface="Arial"/>
              </a:rPr>
              <a:t>please turn to your Participant Exercise Book.</a:t>
            </a:r>
            <a:endParaRPr sz="2800" strike="sngStrike">
              <a:solidFill>
                <a:schemeClr val="dk1"/>
              </a:solidFill>
              <a:latin typeface="Arial"/>
              <a:ea typeface="Arial"/>
              <a:cs typeface="Arial"/>
              <a:sym typeface="Arial"/>
            </a:endParaRPr>
          </a:p>
        </p:txBody>
      </p:sp>
      <p:sp>
        <p:nvSpPr>
          <p:cNvPr id="182" name="Google Shape;182;p66"/>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3" name="Google Shape;183;p66"/>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84" name="Google Shape;184;p66"/>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_Activity_French">
  <p:cSld name="2_Activity_French">
    <p:spTree>
      <p:nvGrpSpPr>
        <p:cNvPr id="1" name="Shape 185"/>
        <p:cNvGrpSpPr/>
        <p:nvPr/>
      </p:nvGrpSpPr>
      <p:grpSpPr>
        <a:xfrm>
          <a:off x="0" y="0"/>
          <a:ext cx="0" cy="0"/>
          <a:chOff x="0" y="0"/>
          <a:chExt cx="0" cy="0"/>
        </a:xfrm>
      </p:grpSpPr>
      <p:sp>
        <p:nvSpPr>
          <p:cNvPr id="186" name="Google Shape;186;p67"/>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7" name="Google Shape;187;p67"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88" name="Google Shape;188;p67"/>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89" name="Google Shape;189;p67"/>
          <p:cNvSpPr txBox="1"/>
          <p:nvPr/>
        </p:nvSpPr>
        <p:spPr>
          <a:xfrm>
            <a:off x="1007013" y="2951946"/>
            <a:ext cx="10177974" cy="954107"/>
          </a:xfrm>
          <a:prstGeom prst="rect">
            <a:avLst/>
          </a:prstGeom>
          <a:noFill/>
          <a:ln w="38100" cap="flat" cmpd="sng">
            <a:solidFill>
              <a:srgbClr val="00140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Arial"/>
                <a:ea typeface="Arial"/>
                <a:cs typeface="Arial"/>
                <a:sym typeface="Arial"/>
              </a:rPr>
              <a:t>Pour réaliser l'exercice,</a:t>
            </a:r>
            <a:br>
              <a:rPr lang="fr-FR" sz="2800">
                <a:solidFill>
                  <a:schemeClr val="dk1"/>
                </a:solidFill>
                <a:latin typeface="Arial"/>
                <a:ea typeface="Arial"/>
                <a:cs typeface="Arial"/>
                <a:sym typeface="Arial"/>
              </a:rPr>
            </a:br>
            <a:r>
              <a:rPr lang="fr-FR" sz="2800">
                <a:solidFill>
                  <a:schemeClr val="dk1"/>
                </a:solidFill>
                <a:latin typeface="Arial"/>
                <a:ea typeface="Arial"/>
                <a:cs typeface="Arial"/>
                <a:sym typeface="Arial"/>
              </a:rPr>
              <a:t>veuillez consulter le cahier d'exercices du participant.</a:t>
            </a:r>
            <a:endParaRPr sz="2800" strike="sngStrike">
              <a:solidFill>
                <a:schemeClr val="dk1"/>
              </a:solidFill>
              <a:latin typeface="Arial"/>
              <a:ea typeface="Arial"/>
              <a:cs typeface="Arial"/>
              <a:sym typeface="Arial"/>
            </a:endParaRPr>
          </a:p>
        </p:txBody>
      </p:sp>
      <p:sp>
        <p:nvSpPr>
          <p:cNvPr id="190" name="Google Shape;190;p67"/>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1" name="Google Shape;191;p67"/>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192" name="Google Shape;192;p67"/>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ctivity_Answer">
  <p:cSld name="Activity_Answer">
    <p:spTree>
      <p:nvGrpSpPr>
        <p:cNvPr id="1" name="Shape 193"/>
        <p:cNvGrpSpPr/>
        <p:nvPr/>
      </p:nvGrpSpPr>
      <p:grpSpPr>
        <a:xfrm>
          <a:off x="0" y="0"/>
          <a:ext cx="0" cy="0"/>
          <a:chOff x="0" y="0"/>
          <a:chExt cx="0" cy="0"/>
        </a:xfrm>
      </p:grpSpPr>
      <p:pic>
        <p:nvPicPr>
          <p:cNvPr id="194" name="Google Shape;194;p68"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195" name="Google Shape;195;p6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6" name="Google Shape;196;p68"/>
          <p:cNvSpPr txBox="1">
            <a:spLocks noGrp="1"/>
          </p:cNvSpPr>
          <p:nvPr>
            <p:ph type="title"/>
          </p:nvPr>
        </p:nvSpPr>
        <p:spPr>
          <a:xfrm>
            <a:off x="838200" y="447675"/>
            <a:ext cx="9752215" cy="800100"/>
          </a:xfrm>
          <a:prstGeom prst="rect">
            <a:avLst/>
          </a:prstGeom>
          <a:solidFill>
            <a:srgbClr val="FEE599"/>
          </a:solid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7" name="Google Shape;197;p68"/>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8" name="Google Shape;198;p68"/>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9" name="Google Shape;199;p68"/>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0" name="Google Shape;200;p68"/>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ne Health">
  <p:cSld name="One Health">
    <p:spTree>
      <p:nvGrpSpPr>
        <p:cNvPr id="1" name="Shape 201"/>
        <p:cNvGrpSpPr/>
        <p:nvPr/>
      </p:nvGrpSpPr>
      <p:grpSpPr>
        <a:xfrm>
          <a:off x="0" y="0"/>
          <a:ext cx="0" cy="0"/>
          <a:chOff x="0" y="0"/>
          <a:chExt cx="0" cy="0"/>
        </a:xfrm>
      </p:grpSpPr>
      <p:sp>
        <p:nvSpPr>
          <p:cNvPr id="202" name="Google Shape;202;p69"/>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3" name="Google Shape;203;p6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204" name="Google Shape;204;p69" descr="A picture containing vector graphics&#10;&#10;Description automatically generated"/>
          <p:cNvPicPr preferRelativeResize="0"/>
          <p:nvPr/>
        </p:nvPicPr>
        <p:blipFill rotWithShape="1">
          <a:blip r:embed="rId2">
            <a:alphaModFix/>
          </a:blip>
          <a:srcRect/>
          <a:stretch/>
        </p:blipFill>
        <p:spPr>
          <a:xfrm>
            <a:off x="10472404" y="128052"/>
            <a:ext cx="1223563" cy="1223563"/>
          </a:xfrm>
          <a:prstGeom prst="rect">
            <a:avLst/>
          </a:prstGeom>
          <a:noFill/>
          <a:ln>
            <a:noFill/>
          </a:ln>
        </p:spPr>
      </p:pic>
      <p:sp>
        <p:nvSpPr>
          <p:cNvPr id="205" name="Google Shape;205;p6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6" name="Google Shape;206;p6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7" name="Google Shape;207;p6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208" name="Google Shape;208;p69"/>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1">
  <p:cSld name="Title Only 1">
    <p:spTree>
      <p:nvGrpSpPr>
        <p:cNvPr id="1" name="Shape 209"/>
        <p:cNvGrpSpPr/>
        <p:nvPr/>
      </p:nvGrpSpPr>
      <p:grpSpPr>
        <a:xfrm>
          <a:off x="0" y="0"/>
          <a:ext cx="0" cy="0"/>
          <a:chOff x="0" y="0"/>
          <a:chExt cx="0" cy="0"/>
        </a:xfrm>
      </p:grpSpPr>
      <p:sp>
        <p:nvSpPr>
          <p:cNvPr id="210" name="Google Shape;210;p7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1" name="Google Shape;211;p7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2" name="Google Shape;212;p7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3" name="Google Shape;213;p7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14" name="Google Shape;214;p7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2">
  <p:cSld name="Title Only 2">
    <p:spTree>
      <p:nvGrpSpPr>
        <p:cNvPr id="1" name="Shape 215"/>
        <p:cNvGrpSpPr/>
        <p:nvPr/>
      </p:nvGrpSpPr>
      <p:grpSpPr>
        <a:xfrm>
          <a:off x="0" y="0"/>
          <a:ext cx="0" cy="0"/>
          <a:chOff x="0" y="0"/>
          <a:chExt cx="0" cy="0"/>
        </a:xfrm>
      </p:grpSpPr>
      <p:sp>
        <p:nvSpPr>
          <p:cNvPr id="216" name="Google Shape;216;p71"/>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7" name="Google Shape;217;p7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18" name="Google Shape;218;p7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9" name="Google Shape;219;p71"/>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20" name="Google Shape;220;p71"/>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21"/>
        <p:cNvGrpSpPr/>
        <p:nvPr/>
      </p:nvGrpSpPr>
      <p:grpSpPr>
        <a:xfrm>
          <a:off x="0" y="0"/>
          <a:ext cx="0" cy="0"/>
          <a:chOff x="0" y="0"/>
          <a:chExt cx="0" cy="0"/>
        </a:xfrm>
      </p:grpSpPr>
      <p:sp>
        <p:nvSpPr>
          <p:cNvPr id="222" name="Google Shape;222;p72"/>
          <p:cNvSpPr txBox="1">
            <a:spLocks noGrp="1"/>
          </p:cNvSpPr>
          <p:nvPr>
            <p:ph type="title"/>
          </p:nvPr>
        </p:nvSpPr>
        <p:spPr>
          <a:xfrm>
            <a:off x="839788" y="365125"/>
            <a:ext cx="10515600" cy="82391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3" name="Google Shape;223;p72"/>
          <p:cNvSpPr txBox="1">
            <a:spLocks noGrp="1"/>
          </p:cNvSpPr>
          <p:nvPr>
            <p:ph type="body" idx="1"/>
          </p:nvPr>
        </p:nvSpPr>
        <p:spPr>
          <a:xfrm>
            <a:off x="838200" y="1473345"/>
            <a:ext cx="5157787"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4" name="Google Shape;224;p72"/>
          <p:cNvSpPr txBox="1">
            <a:spLocks noGrp="1"/>
          </p:cNvSpPr>
          <p:nvPr>
            <p:ph type="body" idx="2"/>
          </p:nvPr>
        </p:nvSpPr>
        <p:spPr>
          <a:xfrm>
            <a:off x="838200"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5" name="Google Shape;225;p72"/>
          <p:cNvSpPr txBox="1">
            <a:spLocks noGrp="1"/>
          </p:cNvSpPr>
          <p:nvPr>
            <p:ph type="body" idx="3"/>
          </p:nvPr>
        </p:nvSpPr>
        <p:spPr>
          <a:xfrm>
            <a:off x="6170612" y="1473345"/>
            <a:ext cx="5183188" cy="521710"/>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1" i="0" u="none" strike="noStrike" cap="none">
                <a:solidFill>
                  <a:schemeClr val="dk1"/>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2pPr>
            <a:lvl3pPr marL="1371600" marR="0" lvl="2" indent="-228600" algn="l" rtl="0">
              <a:lnSpc>
                <a:spcPct val="90000"/>
              </a:lnSpc>
              <a:spcBef>
                <a:spcPts val="500"/>
              </a:spcBef>
              <a:spcAft>
                <a:spcPts val="0"/>
              </a:spcAft>
              <a:buClr>
                <a:schemeClr val="dk1"/>
              </a:buClr>
              <a:buSzPts val="1800"/>
              <a:buFont typeface="Arial"/>
              <a:buNone/>
              <a:defRPr sz="1800" b="1" i="0" u="none" strike="noStrike" cap="none">
                <a:solidFill>
                  <a:schemeClr val="dk1"/>
                </a:solidFill>
                <a:latin typeface="Arial"/>
                <a:ea typeface="Arial"/>
                <a:cs typeface="Arial"/>
                <a:sym typeface="Arial"/>
              </a:defRPr>
            </a:lvl3pPr>
            <a:lvl4pPr marL="1828800" marR="0" lvl="3"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4pPr>
            <a:lvl5pPr marL="2286000" marR="0" lvl="4"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Arial"/>
                <a:ea typeface="Arial"/>
                <a:cs typeface="Arial"/>
                <a:sym typeface="Arial"/>
              </a:defRPr>
            </a:lvl9pPr>
          </a:lstStyle>
          <a:p>
            <a:endParaRPr/>
          </a:p>
        </p:txBody>
      </p:sp>
      <p:sp>
        <p:nvSpPr>
          <p:cNvPr id="226" name="Google Shape;226;p72"/>
          <p:cNvSpPr txBox="1">
            <a:spLocks noGrp="1"/>
          </p:cNvSpPr>
          <p:nvPr>
            <p:ph type="body" idx="4"/>
          </p:nvPr>
        </p:nvSpPr>
        <p:spPr>
          <a:xfrm>
            <a:off x="6170612" y="2111433"/>
            <a:ext cx="5157787" cy="4031672"/>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27" name="Google Shape;227;p7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8" name="Google Shape;228;p7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29" name="Google Shape;229;p7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0" name="Google Shape;230;p72"/>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References">
  <p:cSld name="References">
    <p:spTree>
      <p:nvGrpSpPr>
        <p:cNvPr id="1" name="Shape 231"/>
        <p:cNvGrpSpPr/>
        <p:nvPr/>
      </p:nvGrpSpPr>
      <p:grpSpPr>
        <a:xfrm>
          <a:off x="0" y="0"/>
          <a:ext cx="0" cy="0"/>
          <a:chOff x="0" y="0"/>
          <a:chExt cx="0" cy="0"/>
        </a:xfrm>
      </p:grpSpPr>
      <p:sp>
        <p:nvSpPr>
          <p:cNvPr id="232" name="Google Shape;232;p7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33" name="Google Shape;233;p7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34" name="Google Shape;234;p7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5" name="Google Shape;235;p7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36" name="Google Shape;236;p73"/>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37" name="Google Shape;237;p73"/>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8"/>
        <p:cNvGrpSpPr/>
        <p:nvPr/>
      </p:nvGrpSpPr>
      <p:grpSpPr>
        <a:xfrm>
          <a:off x="0" y="0"/>
          <a:ext cx="0" cy="0"/>
          <a:chOff x="0" y="0"/>
          <a:chExt cx="0" cy="0"/>
        </a:xfrm>
      </p:grpSpPr>
      <p:sp>
        <p:nvSpPr>
          <p:cNvPr id="239" name="Google Shape;239;p7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40" name="Google Shape;240;p7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41" name="Google Shape;241;p7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Arial"/>
                <a:ea typeface="Arial"/>
                <a:cs typeface="Arial"/>
                <a:sym typeface="Arial"/>
              </a:defRPr>
            </a:lvl1pPr>
            <a:lvl2pPr marL="0" marR="0" lvl="1" indent="0" algn="l" rtl="0">
              <a:spcBef>
                <a:spcPts val="0"/>
              </a:spcBef>
              <a:buNone/>
              <a:defRPr sz="1800">
                <a:solidFill>
                  <a:schemeClr val="dk1"/>
                </a:solidFill>
                <a:latin typeface="Arial"/>
                <a:ea typeface="Arial"/>
                <a:cs typeface="Arial"/>
                <a:sym typeface="Arial"/>
              </a:defRPr>
            </a:lvl2pPr>
            <a:lvl3pPr marL="0" marR="0" lvl="2" indent="0" algn="l" rtl="0">
              <a:spcBef>
                <a:spcPts val="0"/>
              </a:spcBef>
              <a:buNone/>
              <a:defRPr sz="1800">
                <a:solidFill>
                  <a:schemeClr val="dk1"/>
                </a:solidFill>
                <a:latin typeface="Arial"/>
                <a:ea typeface="Arial"/>
                <a:cs typeface="Arial"/>
                <a:sym typeface="Arial"/>
              </a:defRPr>
            </a:lvl3pPr>
            <a:lvl4pPr marL="0" marR="0" lvl="3" indent="0" algn="l" rtl="0">
              <a:spcBef>
                <a:spcPts val="0"/>
              </a:spcBef>
              <a:buNone/>
              <a:defRPr sz="1800">
                <a:solidFill>
                  <a:schemeClr val="dk1"/>
                </a:solidFill>
                <a:latin typeface="Arial"/>
                <a:ea typeface="Arial"/>
                <a:cs typeface="Arial"/>
                <a:sym typeface="Arial"/>
              </a:defRPr>
            </a:lvl4pPr>
            <a:lvl5pPr marL="0" marR="0" lvl="4" indent="0" algn="l" rtl="0">
              <a:spcBef>
                <a:spcPts val="0"/>
              </a:spcBef>
              <a:buNone/>
              <a:defRPr sz="1800">
                <a:solidFill>
                  <a:schemeClr val="dk1"/>
                </a:solidFill>
                <a:latin typeface="Arial"/>
                <a:ea typeface="Arial"/>
                <a:cs typeface="Arial"/>
                <a:sym typeface="Arial"/>
              </a:defRPr>
            </a:lvl5pPr>
            <a:lvl6pPr marL="0" marR="0" lvl="5" indent="0" algn="l" rtl="0">
              <a:spcBef>
                <a:spcPts val="0"/>
              </a:spcBef>
              <a:buNone/>
              <a:defRPr sz="1800">
                <a:solidFill>
                  <a:schemeClr val="dk1"/>
                </a:solidFill>
                <a:latin typeface="Arial"/>
                <a:ea typeface="Arial"/>
                <a:cs typeface="Arial"/>
                <a:sym typeface="Arial"/>
              </a:defRPr>
            </a:lvl6pPr>
            <a:lvl7pPr marL="0" marR="0" lvl="6" indent="0" algn="l" rtl="0">
              <a:spcBef>
                <a:spcPts val="0"/>
              </a:spcBef>
              <a:buNone/>
              <a:defRPr sz="1800">
                <a:solidFill>
                  <a:schemeClr val="dk1"/>
                </a:solidFill>
                <a:latin typeface="Arial"/>
                <a:ea typeface="Arial"/>
                <a:cs typeface="Arial"/>
                <a:sym typeface="Arial"/>
              </a:defRPr>
            </a:lvl7pPr>
            <a:lvl8pPr marL="0" marR="0" lvl="7" indent="0" algn="l" rtl="0">
              <a:spcBef>
                <a:spcPts val="0"/>
              </a:spcBef>
              <a:buNone/>
              <a:defRPr sz="1800">
                <a:solidFill>
                  <a:schemeClr val="dk1"/>
                </a:solidFill>
                <a:latin typeface="Arial"/>
                <a:ea typeface="Arial"/>
                <a:cs typeface="Arial"/>
                <a:sym typeface="Arial"/>
              </a:defRPr>
            </a:lvl8pPr>
            <a:lvl9pPr marL="0" marR="0" lvl="8" indent="0" algn="l" rtl="0">
              <a:spcBef>
                <a:spcPts val="0"/>
              </a:spcBef>
              <a:buNone/>
              <a:defRPr sz="180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
        <p:nvSpPr>
          <p:cNvPr id="242" name="Google Shape;242;p74"/>
          <p:cNvSpPr/>
          <p:nvPr/>
        </p:nvSpPr>
        <p:spPr>
          <a:xfrm>
            <a:off x="0" y="0"/>
            <a:ext cx="12192000" cy="6858000"/>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43" name="Google Shape;243;p74"/>
          <p:cNvSpPr/>
          <p:nvPr/>
        </p:nvSpPr>
        <p:spPr>
          <a:xfrm>
            <a:off x="9540691" y="6196031"/>
            <a:ext cx="2651760" cy="73152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44" name="Google Shape;244;p7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245" name="Google Shape;245;p74"/>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246" name="Google Shape;246;p74"/>
          <p:cNvSpPr txBox="1"/>
          <p:nvPr/>
        </p:nvSpPr>
        <p:spPr>
          <a:xfrm>
            <a:off x="0" y="6400800"/>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47" name="Google Shape;247;p74"/>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48" name="Google Shape;248;p74"/>
          <p:cNvPicPr preferRelativeResize="0"/>
          <p:nvPr/>
        </p:nvPicPr>
        <p:blipFill rotWithShape="1">
          <a:blip r:embed="rId4">
            <a:alphaModFix/>
          </a:blip>
          <a:srcRect/>
          <a:stretch/>
        </p:blipFill>
        <p:spPr>
          <a:xfrm>
            <a:off x="11226801" y="6108700"/>
            <a:ext cx="895351" cy="723900"/>
          </a:xfrm>
          <a:prstGeom prst="rect">
            <a:avLst/>
          </a:prstGeom>
          <a:noFill/>
          <a:ln>
            <a:noFill/>
          </a:ln>
        </p:spPr>
      </p:pic>
      <p:sp>
        <p:nvSpPr>
          <p:cNvPr id="249" name="Google Shape;249;p74"/>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250"/>
        <p:cNvGrpSpPr/>
        <p:nvPr/>
      </p:nvGrpSpPr>
      <p:grpSpPr>
        <a:xfrm>
          <a:off x="0" y="0"/>
          <a:ext cx="0" cy="0"/>
          <a:chOff x="0" y="0"/>
          <a:chExt cx="0" cy="0"/>
        </a:xfrm>
      </p:grpSpPr>
      <p:sp>
        <p:nvSpPr>
          <p:cNvPr id="251" name="Google Shape;251;p75"/>
          <p:cNvSpPr txBox="1">
            <a:spLocks noGrp="1"/>
          </p:cNvSpPr>
          <p:nvPr>
            <p:ph type="body" idx="1"/>
          </p:nvPr>
        </p:nvSpPr>
        <p:spPr>
          <a:xfrm>
            <a:off x="8617060" y="742949"/>
            <a:ext cx="297484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2" name="Google Shape;252;p75"/>
          <p:cNvSpPr txBox="1">
            <a:spLocks noGrp="1"/>
          </p:cNvSpPr>
          <p:nvPr>
            <p:ph type="body" idx="2"/>
          </p:nvPr>
        </p:nvSpPr>
        <p:spPr>
          <a:xfrm>
            <a:off x="518160" y="2110490"/>
            <a:ext cx="7607300" cy="158853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Objectives_French">
  <p:cSld name="1_Objectives_French">
    <p:spTree>
      <p:nvGrpSpPr>
        <p:cNvPr id="1" name="Shape 38"/>
        <p:cNvGrpSpPr/>
        <p:nvPr/>
      </p:nvGrpSpPr>
      <p:grpSpPr>
        <a:xfrm>
          <a:off x="0" y="0"/>
          <a:ext cx="0" cy="0"/>
          <a:chOff x="0" y="0"/>
          <a:chExt cx="0" cy="0"/>
        </a:xfrm>
      </p:grpSpPr>
      <p:pic>
        <p:nvPicPr>
          <p:cNvPr id="39" name="Google Shape;39;p49" descr="Objectives Icon"/>
          <p:cNvPicPr preferRelativeResize="0"/>
          <p:nvPr/>
        </p:nvPicPr>
        <p:blipFill rotWithShape="1">
          <a:blip r:embed="rId2">
            <a:alphaModFix/>
          </a:blip>
          <a:srcRect/>
          <a:stretch/>
        </p:blipFill>
        <p:spPr>
          <a:xfrm>
            <a:off x="10883960" y="146159"/>
            <a:ext cx="939679" cy="895132"/>
          </a:xfrm>
          <a:prstGeom prst="rect">
            <a:avLst/>
          </a:prstGeom>
          <a:noFill/>
          <a:ln>
            <a:noFill/>
          </a:ln>
        </p:spPr>
      </p:pic>
      <p:sp>
        <p:nvSpPr>
          <p:cNvPr id="40" name="Google Shape;40;p49"/>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5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1" name="Google Shape;41;p49"/>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42" name="Google Shape;42;p49"/>
          <p:cNvSpPr txBox="1"/>
          <p:nvPr/>
        </p:nvSpPr>
        <p:spPr>
          <a:xfrm>
            <a:off x="838200" y="422510"/>
            <a:ext cx="10515600" cy="7694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0" i="0" u="none" strike="noStrike" dirty="0">
                <a:solidFill>
                  <a:srgbClr val="000000"/>
                </a:solidFill>
                <a:latin typeface="Franklin Gothic Medium" panose="020B0603020102020204" pitchFamily="34" charset="0"/>
                <a:ea typeface="Libre Franklin Medium"/>
                <a:cs typeface="Libre Franklin Medium"/>
                <a:sym typeface="Libre Franklin Medium"/>
              </a:rPr>
              <a:t>Objectifs d'apprentissage</a:t>
            </a:r>
            <a:endParaRPr sz="4400" dirty="0">
              <a:solidFill>
                <a:schemeClr val="dk1"/>
              </a:solidFill>
              <a:latin typeface="Franklin Gothic Medium" panose="020B0603020102020204" pitchFamily="34" charset="0"/>
              <a:ea typeface="Arial"/>
              <a:cs typeface="Arial"/>
              <a:sym typeface="Arial"/>
            </a:endParaRPr>
          </a:p>
        </p:txBody>
      </p:sp>
      <p:sp>
        <p:nvSpPr>
          <p:cNvPr id="43" name="Google Shape;43;p49"/>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44" name="Google Shape;44;p49"/>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45" name="Google Shape;45;p49"/>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2_Custom Layout 1">
  <p:cSld name="2_Custom Layout 1">
    <p:spTree>
      <p:nvGrpSpPr>
        <p:cNvPr id="1" name="Shape 253"/>
        <p:cNvGrpSpPr/>
        <p:nvPr/>
      </p:nvGrpSpPr>
      <p:grpSpPr>
        <a:xfrm>
          <a:off x="0" y="0"/>
          <a:ext cx="0" cy="0"/>
          <a:chOff x="0" y="0"/>
          <a:chExt cx="0" cy="0"/>
        </a:xfrm>
      </p:grpSpPr>
      <p:sp>
        <p:nvSpPr>
          <p:cNvPr id="254" name="Google Shape;254;p7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5" name="Google Shape;255;p7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6" name="Google Shape;256;p76"/>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ustom Layout 1 w/ Reference Box">
  <p:cSld name="Custom Layout 1 w/ Reference Box">
    <p:spTree>
      <p:nvGrpSpPr>
        <p:cNvPr id="1" name="Shape 257"/>
        <p:cNvGrpSpPr/>
        <p:nvPr/>
      </p:nvGrpSpPr>
      <p:grpSpPr>
        <a:xfrm>
          <a:off x="0" y="0"/>
          <a:ext cx="0" cy="0"/>
          <a:chOff x="0" y="0"/>
          <a:chExt cx="0" cy="0"/>
        </a:xfrm>
      </p:grpSpPr>
      <p:sp>
        <p:nvSpPr>
          <p:cNvPr id="258" name="Google Shape;258;p7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59" name="Google Shape;259;p7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0" name="Google Shape;260;p77"/>
          <p:cNvSpPr txBox="1">
            <a:spLocks noGrp="1"/>
          </p:cNvSpPr>
          <p:nvPr>
            <p:ph type="body" idx="2"/>
          </p:nvPr>
        </p:nvSpPr>
        <p:spPr>
          <a:xfrm>
            <a:off x="6096000"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Title Only">
  <p:cSld name="Title Only">
    <p:spTree>
      <p:nvGrpSpPr>
        <p:cNvPr id="1" name="Shape 261"/>
        <p:cNvGrpSpPr/>
        <p:nvPr/>
      </p:nvGrpSpPr>
      <p:grpSpPr>
        <a:xfrm>
          <a:off x="0" y="0"/>
          <a:ext cx="0" cy="0"/>
          <a:chOff x="0" y="0"/>
          <a:chExt cx="0" cy="0"/>
        </a:xfrm>
      </p:grpSpPr>
      <p:sp>
        <p:nvSpPr>
          <p:cNvPr id="262" name="Google Shape;262;p78"/>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63" name="Google Shape;263;p78"/>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64" name="Google Shape;264;p78"/>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65" name="Google Shape;265;p78"/>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66" name="Google Shape;266;p78"/>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67" name="Google Shape;267;p78"/>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Surveillance Cycle Spanish">
  <p:cSld name="1_Surveillance Cycle Spanish">
    <p:spTree>
      <p:nvGrpSpPr>
        <p:cNvPr id="1" name="Shape 268"/>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Activity">
  <p:cSld name="1_Activity">
    <p:spTree>
      <p:nvGrpSpPr>
        <p:cNvPr id="1" name="Shape 269"/>
        <p:cNvGrpSpPr/>
        <p:nvPr/>
      </p:nvGrpSpPr>
      <p:grpSpPr>
        <a:xfrm>
          <a:off x="0" y="0"/>
          <a:ext cx="0" cy="0"/>
          <a:chOff x="0" y="0"/>
          <a:chExt cx="0" cy="0"/>
        </a:xfrm>
      </p:grpSpPr>
      <p:sp>
        <p:nvSpPr>
          <p:cNvPr id="270" name="Google Shape;270;p80"/>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71" name="Google Shape;271;p80"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272" name="Google Shape;272;p8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73" name="Google Shape;273;p80"/>
          <p:cNvPicPr preferRelativeResize="0"/>
          <p:nvPr/>
        </p:nvPicPr>
        <p:blipFill rotWithShape="1">
          <a:blip r:embed="rId3">
            <a:alphaModFix/>
          </a:blip>
          <a:srcRect/>
          <a:stretch/>
        </p:blipFill>
        <p:spPr>
          <a:xfrm>
            <a:off x="10958222" y="6330789"/>
            <a:ext cx="1136199" cy="505373"/>
          </a:xfrm>
          <a:prstGeom prst="rect">
            <a:avLst/>
          </a:prstGeom>
          <a:noFill/>
          <a:ln>
            <a:noFill/>
          </a:ln>
        </p:spPr>
      </p:pic>
      <p:sp>
        <p:nvSpPr>
          <p:cNvPr id="274" name="Google Shape;274;p8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1_Title only">
  <p:cSld name="1_Title only">
    <p:spTree>
      <p:nvGrpSpPr>
        <p:cNvPr id="1" name="Shape 275"/>
        <p:cNvGrpSpPr/>
        <p:nvPr/>
      </p:nvGrpSpPr>
      <p:grpSpPr>
        <a:xfrm>
          <a:off x="0" y="0"/>
          <a:ext cx="0" cy="0"/>
          <a:chOff x="0" y="0"/>
          <a:chExt cx="0" cy="0"/>
        </a:xfrm>
      </p:grpSpPr>
      <p:sp>
        <p:nvSpPr>
          <p:cNvPr id="276" name="Google Shape;276;p81"/>
          <p:cNvSpPr txBox="1"/>
          <p:nvPr/>
        </p:nvSpPr>
        <p:spPr>
          <a:xfrm>
            <a:off x="0" y="6400800"/>
            <a:ext cx="508000" cy="3048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77" name="Google Shape;277;p81"/>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78" name="Google Shape;278;p81"/>
          <p:cNvPicPr preferRelativeResize="0"/>
          <p:nvPr/>
        </p:nvPicPr>
        <p:blipFill rotWithShape="1">
          <a:blip r:embed="rId2">
            <a:alphaModFix/>
          </a:blip>
          <a:srcRect/>
          <a:stretch/>
        </p:blipFill>
        <p:spPr>
          <a:xfrm>
            <a:off x="11226801" y="6108700"/>
            <a:ext cx="895351" cy="723900"/>
          </a:xfrm>
          <a:prstGeom prst="rect">
            <a:avLst/>
          </a:prstGeom>
          <a:noFill/>
          <a:ln>
            <a:noFill/>
          </a:ln>
        </p:spPr>
      </p:pic>
      <p:sp>
        <p:nvSpPr>
          <p:cNvPr id="279" name="Google Shape;279;p81"/>
          <p:cNvSpPr/>
          <p:nvPr/>
        </p:nvSpPr>
        <p:spPr>
          <a:xfrm>
            <a:off x="0" y="6705601"/>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80" name="Google Shape;280;p81"/>
          <p:cNvCxnSpPr/>
          <p:nvPr/>
        </p:nvCxnSpPr>
        <p:spPr>
          <a:xfrm>
            <a:off x="548218" y="131445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81" name="Google Shape;281;p81"/>
          <p:cNvSpPr txBox="1">
            <a:spLocks noGrp="1"/>
          </p:cNvSpPr>
          <p:nvPr>
            <p:ph type="title"/>
          </p:nvPr>
        </p:nvSpPr>
        <p:spPr>
          <a:xfrm>
            <a:off x="548640" y="213360"/>
            <a:ext cx="11094720" cy="100584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82"/>
        <p:cNvGrpSpPr/>
        <p:nvPr/>
      </p:nvGrpSpPr>
      <p:grpSpPr>
        <a:xfrm>
          <a:off x="0" y="0"/>
          <a:ext cx="0" cy="0"/>
          <a:chOff x="0" y="0"/>
          <a:chExt cx="0" cy="0"/>
        </a:xfrm>
      </p:grpSpPr>
      <p:cxnSp>
        <p:nvCxnSpPr>
          <p:cNvPr id="283" name="Google Shape;283;p82"/>
          <p:cNvCxnSpPr/>
          <p:nvPr/>
        </p:nvCxnSpPr>
        <p:spPr>
          <a:xfrm>
            <a:off x="436033" y="5942013"/>
            <a:ext cx="11150600" cy="0"/>
          </a:xfrm>
          <a:prstGeom prst="straightConnector1">
            <a:avLst/>
          </a:prstGeom>
          <a:noFill/>
          <a:ln w="50800" cap="flat" cmpd="sng">
            <a:solidFill>
              <a:srgbClr val="336799"/>
            </a:solidFill>
            <a:prstDash val="solid"/>
            <a:miter lim="800000"/>
            <a:headEnd type="none" w="sm" len="sm"/>
            <a:tailEnd type="none" w="sm" len="sm"/>
          </a:ln>
        </p:spPr>
      </p:cxnSp>
      <p:pic>
        <p:nvPicPr>
          <p:cNvPr id="284" name="Google Shape;284;p82"/>
          <p:cNvPicPr preferRelativeResize="0"/>
          <p:nvPr/>
        </p:nvPicPr>
        <p:blipFill rotWithShape="1">
          <a:blip r:embed="rId2">
            <a:alphaModFix/>
          </a:blip>
          <a:srcRect/>
          <a:stretch/>
        </p:blipFill>
        <p:spPr>
          <a:xfrm>
            <a:off x="7416800" y="2609850"/>
            <a:ext cx="4165600" cy="3124200"/>
          </a:xfrm>
          <a:prstGeom prst="rect">
            <a:avLst/>
          </a:prstGeom>
          <a:noFill/>
          <a:ln>
            <a:noFill/>
          </a:ln>
        </p:spPr>
      </p:pic>
      <p:pic>
        <p:nvPicPr>
          <p:cNvPr id="285" name="Google Shape;285;p82"/>
          <p:cNvPicPr preferRelativeResize="0"/>
          <p:nvPr/>
        </p:nvPicPr>
        <p:blipFill rotWithShape="1">
          <a:blip r:embed="rId3">
            <a:alphaModFix/>
          </a:blip>
          <a:srcRect/>
          <a:stretch/>
        </p:blipFill>
        <p:spPr>
          <a:xfrm>
            <a:off x="569384" y="179388"/>
            <a:ext cx="2681816" cy="887413"/>
          </a:xfrm>
          <a:prstGeom prst="rect">
            <a:avLst/>
          </a:prstGeom>
          <a:noFill/>
          <a:ln>
            <a:noFill/>
          </a:ln>
        </p:spPr>
      </p:pic>
      <p:cxnSp>
        <p:nvCxnSpPr>
          <p:cNvPr id="286" name="Google Shape;286;p82"/>
          <p:cNvCxnSpPr/>
          <p:nvPr/>
        </p:nvCxnSpPr>
        <p:spPr>
          <a:xfrm>
            <a:off x="436033" y="5942013"/>
            <a:ext cx="11150600" cy="0"/>
          </a:xfrm>
          <a:prstGeom prst="straightConnector1">
            <a:avLst/>
          </a:prstGeom>
          <a:noFill/>
          <a:ln w="38100" cap="flat" cmpd="sng">
            <a:solidFill>
              <a:srgbClr val="0F9648"/>
            </a:solidFill>
            <a:prstDash val="solid"/>
            <a:miter lim="800000"/>
            <a:headEnd type="none" w="sm" len="sm"/>
            <a:tailEnd type="none" w="sm" len="sm"/>
          </a:ln>
        </p:spPr>
      </p:cxnSp>
      <p:sp>
        <p:nvSpPr>
          <p:cNvPr id="287" name="Google Shape;287;p82"/>
          <p:cNvSpPr txBox="1"/>
          <p:nvPr/>
        </p:nvSpPr>
        <p:spPr>
          <a:xfrm>
            <a:off x="436034" y="1417639"/>
            <a:ext cx="6371167" cy="461665"/>
          </a:xfrm>
          <a:prstGeom prst="rect">
            <a:avLst/>
          </a:prstGeom>
          <a:noFill/>
          <a:ln>
            <a:noFill/>
          </a:ln>
        </p:spPr>
        <p:txBody>
          <a:bodyPr spcFirstLastPara="1" wrap="square" lIns="0" tIns="45700" rIns="91425" bIns="45700" anchor="t" anchorCtr="0">
            <a:spAutoFit/>
          </a:bodyPr>
          <a:lstStyle/>
          <a:p>
            <a:pPr marL="0" marR="0" lvl="0" indent="0" algn="l" rtl="0">
              <a:spcBef>
                <a:spcPts val="0"/>
              </a:spcBef>
              <a:spcAft>
                <a:spcPts val="0"/>
              </a:spcAft>
              <a:buNone/>
            </a:pPr>
            <a:r>
              <a:rPr lang="fr-FR" sz="2400" dirty="0">
                <a:solidFill>
                  <a:srgbClr val="00820C"/>
                </a:solidFill>
                <a:latin typeface="Libre Franklin Medium"/>
                <a:ea typeface="Libre Franklin Medium"/>
                <a:cs typeface="Libre Franklin Medium"/>
                <a:sym typeface="Libre Franklin Medium"/>
              </a:rPr>
              <a:t>FETP-Frontline + One Health</a:t>
            </a:r>
            <a:endParaRPr dirty="0"/>
          </a:p>
        </p:txBody>
      </p:sp>
      <p:sp>
        <p:nvSpPr>
          <p:cNvPr id="288" name="Google Shape;288;p82"/>
          <p:cNvSpPr txBox="1">
            <a:spLocks noGrp="1"/>
          </p:cNvSpPr>
          <p:nvPr>
            <p:ph type="body" idx="1"/>
          </p:nvPr>
        </p:nvSpPr>
        <p:spPr>
          <a:xfrm>
            <a:off x="6299201" y="609600"/>
            <a:ext cx="5292708" cy="521208"/>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9" name="Google Shape;289;p82"/>
          <p:cNvSpPr txBox="1">
            <a:spLocks noGrp="1"/>
          </p:cNvSpPr>
          <p:nvPr>
            <p:ph type="body" idx="2"/>
          </p:nvPr>
        </p:nvSpPr>
        <p:spPr>
          <a:xfrm>
            <a:off x="436228" y="1876497"/>
            <a:ext cx="7255739" cy="739467"/>
          </a:xfrm>
          <a:prstGeom prst="rect">
            <a:avLst/>
          </a:prstGeom>
          <a:noFill/>
          <a:ln>
            <a:noFill/>
          </a:ln>
        </p:spPr>
        <p:txBody>
          <a:bodyPr spcFirstLastPara="1" wrap="square" lIns="0" tIns="45700" rIns="0" bIns="45700" anchor="t" anchorCtr="0">
            <a:noAutofit/>
          </a:bodyPr>
          <a:lstStyle>
            <a:lvl1pPr marL="457200" marR="0" lvl="0" indent="-228600" algn="l" rtl="0">
              <a:lnSpc>
                <a:spcPct val="100000"/>
              </a:lnSpc>
              <a:spcBef>
                <a:spcPts val="0"/>
              </a:spcBef>
              <a:spcAft>
                <a:spcPts val="0"/>
              </a:spcAft>
              <a:buClr>
                <a:srgbClr val="00953A"/>
              </a:buClr>
              <a:buSzPts val="4000"/>
              <a:buFont typeface="Arial"/>
              <a:buNone/>
              <a:defRPr sz="4000" b="1" i="0" u="none" strike="noStrike" cap="none">
                <a:solidFill>
                  <a:srgbClr val="00953A"/>
                </a:solidFill>
                <a:latin typeface="Libre Franklin Medium"/>
                <a:ea typeface="Libre Franklin Medium"/>
                <a:cs typeface="Libre Franklin Medium"/>
                <a:sym typeface="Libre Franklin Medium"/>
              </a:defRPr>
            </a:lvl1pPr>
            <a:lvl2pPr marL="914400" marR="0" lvl="1"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2pPr>
            <a:lvl3pPr marL="1371600" marR="0" lvl="2"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3pPr>
            <a:lvl4pPr marL="1828800" marR="0" lvl="3"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4pPr>
            <a:lvl5pPr marL="2286000" marR="0" lvl="4"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0" name="Google Shape;290;p82"/>
          <p:cNvSpPr txBox="1">
            <a:spLocks noGrp="1"/>
          </p:cNvSpPr>
          <p:nvPr>
            <p:ph type="body" idx="3"/>
          </p:nvPr>
        </p:nvSpPr>
        <p:spPr>
          <a:xfrm>
            <a:off x="436227" y="2622920"/>
            <a:ext cx="7996572" cy="739467"/>
          </a:xfrm>
          <a:prstGeom prst="rect">
            <a:avLst/>
          </a:prstGeom>
          <a:noFill/>
          <a:ln>
            <a:noFill/>
          </a:ln>
        </p:spPr>
        <p:txBody>
          <a:bodyPr spcFirstLastPara="1" wrap="square" lIns="0" tIns="45700" rIns="0" bIns="45700" anchor="t" anchorCtr="0">
            <a:noAutofit/>
          </a:bodyPr>
          <a:lstStyle>
            <a:lvl1pPr marL="457200" marR="0" lvl="0" indent="-228600" algn="l" rtl="0">
              <a:lnSpc>
                <a:spcPct val="100000"/>
              </a:lnSpc>
              <a:spcBef>
                <a:spcPts val="0"/>
              </a:spcBef>
              <a:spcAft>
                <a:spcPts val="0"/>
              </a:spcAft>
              <a:buClr>
                <a:schemeClr val="dk1"/>
              </a:buClr>
              <a:buSzPts val="4000"/>
              <a:buFont typeface="Arial"/>
              <a:buNone/>
              <a:defRPr sz="4000" b="0" i="0" u="none" strike="noStrike" cap="none">
                <a:solidFill>
                  <a:schemeClr val="dk1"/>
                </a:solidFill>
                <a:latin typeface="Libre Franklin Medium"/>
                <a:ea typeface="Libre Franklin Medium"/>
                <a:cs typeface="Libre Franklin Medium"/>
                <a:sym typeface="Libre Franklin Medium"/>
              </a:defRPr>
            </a:lvl1pPr>
            <a:lvl2pPr marL="914400" marR="0" lvl="1"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2pPr>
            <a:lvl3pPr marL="1371600" marR="0" lvl="2"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3pPr>
            <a:lvl4pPr marL="1828800" marR="0" lvl="3"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4pPr>
            <a:lvl5pPr marL="2286000" marR="0" lvl="4" indent="-228600" algn="l" rtl="0">
              <a:lnSpc>
                <a:spcPct val="90000"/>
              </a:lnSpc>
              <a:spcBef>
                <a:spcPts val="500"/>
              </a:spcBef>
              <a:spcAft>
                <a:spcPts val="0"/>
              </a:spcAft>
              <a:buClr>
                <a:schemeClr val="dk1"/>
              </a:buClr>
              <a:buSzPts val="3200"/>
              <a:buFont typeface="Arial"/>
              <a:buNone/>
              <a:defRPr sz="3200" b="0" i="0" u="none" strike="noStrike" cap="none">
                <a:solidFill>
                  <a:schemeClr val="dk1"/>
                </a:solidFill>
                <a:latin typeface="Arial Black"/>
                <a:ea typeface="Arial Black"/>
                <a:cs typeface="Arial Black"/>
                <a:sym typeface="Arial Black"/>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1" name="Google Shape;291;p82"/>
          <p:cNvSpPr txBox="1">
            <a:spLocks noGrp="1"/>
          </p:cNvSpPr>
          <p:nvPr>
            <p:ph type="subTitle" idx="4"/>
          </p:nvPr>
        </p:nvSpPr>
        <p:spPr>
          <a:xfrm>
            <a:off x="8127999" y="6167447"/>
            <a:ext cx="3467999" cy="498324"/>
          </a:xfrm>
          <a:prstGeom prst="rect">
            <a:avLst/>
          </a:prstGeom>
          <a:noFill/>
          <a:ln>
            <a:noFill/>
          </a:ln>
        </p:spPr>
        <p:txBody>
          <a:bodyPr spcFirstLastPara="1" wrap="square" lIns="91425" tIns="45700" rIns="91425" bIns="45700" anchor="t" anchorCtr="0">
            <a:noAutofit/>
          </a:bodyPr>
          <a:lstStyle>
            <a:lvl1pPr marR="0" lvl="0" algn="r" rtl="0">
              <a:lnSpc>
                <a:spcPct val="90000"/>
              </a:lnSpc>
              <a:spcBef>
                <a:spcPts val="10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9pPr>
          </a:lstStyle>
          <a:p>
            <a:endParaRPr/>
          </a:p>
        </p:txBody>
      </p:sp>
      <p:sp>
        <p:nvSpPr>
          <p:cNvPr id="292" name="Google Shape;292;p82"/>
          <p:cNvSpPr txBox="1">
            <a:spLocks noGrp="1"/>
          </p:cNvSpPr>
          <p:nvPr>
            <p:ph type="body" idx="5"/>
          </p:nvPr>
        </p:nvSpPr>
        <p:spPr>
          <a:xfrm>
            <a:off x="418169" y="6168596"/>
            <a:ext cx="7608231" cy="50292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Learning Objectives">
  <p:cSld name="Learning Objectives">
    <p:spTree>
      <p:nvGrpSpPr>
        <p:cNvPr id="1" name="Shape 293"/>
        <p:cNvGrpSpPr/>
        <p:nvPr/>
      </p:nvGrpSpPr>
      <p:grpSpPr>
        <a:xfrm>
          <a:off x="0" y="0"/>
          <a:ext cx="0" cy="0"/>
          <a:chOff x="0" y="0"/>
          <a:chExt cx="0" cy="0"/>
        </a:xfrm>
      </p:grpSpPr>
      <p:sp>
        <p:nvSpPr>
          <p:cNvPr id="294" name="Google Shape;294;p83"/>
          <p:cNvSpPr txBox="1"/>
          <p:nvPr/>
        </p:nvSpPr>
        <p:spPr>
          <a:xfrm>
            <a:off x="0" y="6400801"/>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295" name="Google Shape;295;p83"/>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296" name="Google Shape;296;p83"/>
          <p:cNvPicPr preferRelativeResize="0"/>
          <p:nvPr/>
        </p:nvPicPr>
        <p:blipFill rotWithShape="1">
          <a:blip r:embed="rId2">
            <a:alphaModFix/>
          </a:blip>
          <a:srcRect/>
          <a:stretch/>
        </p:blipFill>
        <p:spPr>
          <a:xfrm>
            <a:off x="11226802" y="6108700"/>
            <a:ext cx="895351" cy="723900"/>
          </a:xfrm>
          <a:prstGeom prst="rect">
            <a:avLst/>
          </a:prstGeom>
          <a:noFill/>
          <a:ln>
            <a:noFill/>
          </a:ln>
        </p:spPr>
      </p:pic>
      <p:sp>
        <p:nvSpPr>
          <p:cNvPr id="297" name="Google Shape;297;p83"/>
          <p:cNvSpPr/>
          <p:nvPr/>
        </p:nvSpPr>
        <p:spPr>
          <a:xfrm>
            <a:off x="0" y="6705603"/>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298" name="Google Shape;298;p83"/>
          <p:cNvCxnSpPr/>
          <p:nvPr/>
        </p:nvCxnSpPr>
        <p:spPr>
          <a:xfrm>
            <a:off x="548219" y="114300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299" name="Google Shape;299;p83"/>
          <p:cNvSpPr txBox="1"/>
          <p:nvPr/>
        </p:nvSpPr>
        <p:spPr>
          <a:xfrm>
            <a:off x="548219" y="469900"/>
            <a:ext cx="11095567" cy="1816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Libre Franklin Medium"/>
                <a:ea typeface="Libre Franklin Medium"/>
                <a:cs typeface="Libre Franklin Medium"/>
                <a:sym typeface="Libre Franklin Medium"/>
              </a:rPr>
              <a:t>Lesson 2.07 Learning Objectives</a:t>
            </a:r>
            <a:endParaRPr/>
          </a:p>
          <a:p>
            <a:pPr marL="0" marR="0" lvl="0" indent="0" algn="l" rtl="0">
              <a:spcBef>
                <a:spcPts val="1200"/>
              </a:spcBef>
              <a:spcAft>
                <a:spcPts val="0"/>
              </a:spcAft>
              <a:buNone/>
            </a:pPr>
            <a:r>
              <a:rPr lang="fr-FR" sz="2800">
                <a:solidFill>
                  <a:schemeClr val="dk1"/>
                </a:solidFill>
                <a:latin typeface="Arial"/>
                <a:ea typeface="Arial"/>
                <a:cs typeface="Arial"/>
                <a:sym typeface="Arial"/>
              </a:rPr>
              <a:t>At the end of this lesson, you will be able to:</a:t>
            </a:r>
            <a:endParaRPr/>
          </a:p>
          <a:p>
            <a:pPr marL="0" marR="0" lvl="0" indent="0" algn="l" rtl="0">
              <a:spcBef>
                <a:spcPts val="1200"/>
              </a:spcBef>
              <a:spcAft>
                <a:spcPts val="0"/>
              </a:spcAft>
              <a:buNone/>
            </a:pPr>
            <a:endParaRPr sz="2800">
              <a:solidFill>
                <a:schemeClr val="dk1"/>
              </a:solidFill>
              <a:latin typeface="Arial"/>
              <a:ea typeface="Arial"/>
              <a:cs typeface="Arial"/>
              <a:sym typeface="Arial"/>
            </a:endParaRPr>
          </a:p>
        </p:txBody>
      </p:sp>
      <p:sp>
        <p:nvSpPr>
          <p:cNvPr id="300" name="Google Shape;300;p83"/>
          <p:cNvSpPr txBox="1">
            <a:spLocks noGrp="1"/>
          </p:cNvSpPr>
          <p:nvPr>
            <p:ph type="body" idx="1"/>
          </p:nvPr>
        </p:nvSpPr>
        <p:spPr>
          <a:xfrm>
            <a:off x="548640" y="1739901"/>
            <a:ext cx="11094720" cy="466089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600"/>
              </a:spcBef>
              <a:spcAft>
                <a:spcPts val="0"/>
              </a:spcAft>
              <a:buClr>
                <a:srgbClr val="00820C"/>
              </a:buClr>
              <a:buSzPts val="2800"/>
              <a:buFont typeface="Noto Sans Symbols"/>
              <a:buChar char="▪"/>
              <a:defRPr sz="2800" b="0" i="0" u="none" strike="noStrike" cap="none">
                <a:solidFill>
                  <a:schemeClr val="dk1"/>
                </a:solidFill>
                <a:latin typeface="Arial"/>
                <a:ea typeface="Arial"/>
                <a:cs typeface="Arial"/>
                <a:sym typeface="Arial"/>
              </a:defRPr>
            </a:lvl1pPr>
            <a:lvl2pPr marL="914400" marR="0" lvl="1" indent="-406400" algn="l" rtl="0">
              <a:lnSpc>
                <a:spcPct val="90000"/>
              </a:lnSpc>
              <a:spcBef>
                <a:spcPts val="600"/>
              </a:spcBef>
              <a:spcAft>
                <a:spcPts val="0"/>
              </a:spcAft>
              <a:buClr>
                <a:srgbClr val="00953A"/>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90000"/>
              </a:lnSpc>
              <a:spcBef>
                <a:spcPts val="0"/>
              </a:spcBef>
              <a:spcAft>
                <a:spcPts val="0"/>
              </a:spcAft>
              <a:buClr>
                <a:srgbClr val="00953A"/>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90000"/>
              </a:lnSpc>
              <a:spcBef>
                <a:spcPts val="0"/>
              </a:spcBef>
              <a:spcAft>
                <a:spcPts val="0"/>
              </a:spcAft>
              <a:buClr>
                <a:srgbClr val="00953A"/>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1_Learning Objectives">
  <p:cSld name="1_Learning Objectives">
    <p:spTree>
      <p:nvGrpSpPr>
        <p:cNvPr id="1" name="Shape 301"/>
        <p:cNvGrpSpPr/>
        <p:nvPr/>
      </p:nvGrpSpPr>
      <p:grpSpPr>
        <a:xfrm>
          <a:off x="0" y="0"/>
          <a:ext cx="0" cy="0"/>
          <a:chOff x="0" y="0"/>
          <a:chExt cx="0" cy="0"/>
        </a:xfrm>
      </p:grpSpPr>
      <p:sp>
        <p:nvSpPr>
          <p:cNvPr id="302" name="Google Shape;302;p84"/>
          <p:cNvSpPr txBox="1"/>
          <p:nvPr/>
        </p:nvSpPr>
        <p:spPr>
          <a:xfrm>
            <a:off x="0" y="6400801"/>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303" name="Google Shape;303;p84"/>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304" name="Google Shape;304;p84"/>
          <p:cNvPicPr preferRelativeResize="0"/>
          <p:nvPr/>
        </p:nvPicPr>
        <p:blipFill rotWithShape="1">
          <a:blip r:embed="rId2">
            <a:alphaModFix/>
          </a:blip>
          <a:srcRect/>
          <a:stretch/>
        </p:blipFill>
        <p:spPr>
          <a:xfrm>
            <a:off x="11226802" y="6108700"/>
            <a:ext cx="895351" cy="723900"/>
          </a:xfrm>
          <a:prstGeom prst="rect">
            <a:avLst/>
          </a:prstGeom>
          <a:noFill/>
          <a:ln>
            <a:noFill/>
          </a:ln>
        </p:spPr>
      </p:pic>
      <p:sp>
        <p:nvSpPr>
          <p:cNvPr id="305" name="Google Shape;305;p84"/>
          <p:cNvSpPr/>
          <p:nvPr/>
        </p:nvSpPr>
        <p:spPr>
          <a:xfrm>
            <a:off x="0" y="6705603"/>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06" name="Google Shape;306;p84"/>
          <p:cNvCxnSpPr/>
          <p:nvPr/>
        </p:nvCxnSpPr>
        <p:spPr>
          <a:xfrm>
            <a:off x="548219" y="114300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307" name="Google Shape;307;p84"/>
          <p:cNvSpPr txBox="1"/>
          <p:nvPr/>
        </p:nvSpPr>
        <p:spPr>
          <a:xfrm>
            <a:off x="548219" y="469900"/>
            <a:ext cx="11095567" cy="1816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Libre Franklin Medium"/>
                <a:ea typeface="Libre Franklin Medium"/>
                <a:cs typeface="Libre Franklin Medium"/>
                <a:sym typeface="Libre Franklin Medium"/>
              </a:rPr>
              <a:t>Lesson 2.0x Learning Objectives</a:t>
            </a:r>
            <a:endParaRPr/>
          </a:p>
          <a:p>
            <a:pPr marL="0" marR="0" lvl="0" indent="0" algn="l" rtl="0">
              <a:spcBef>
                <a:spcPts val="1200"/>
              </a:spcBef>
              <a:spcAft>
                <a:spcPts val="0"/>
              </a:spcAft>
              <a:buNone/>
            </a:pPr>
            <a:r>
              <a:rPr lang="fr-FR" sz="2800">
                <a:solidFill>
                  <a:schemeClr val="dk1"/>
                </a:solidFill>
                <a:latin typeface="Arial"/>
                <a:ea typeface="Arial"/>
                <a:cs typeface="Arial"/>
                <a:sym typeface="Arial"/>
              </a:rPr>
              <a:t>At the end of this lesson, you will be able to:</a:t>
            </a:r>
            <a:endParaRPr/>
          </a:p>
          <a:p>
            <a:pPr marL="0" marR="0" lvl="0" indent="0" algn="l" rtl="0">
              <a:spcBef>
                <a:spcPts val="1200"/>
              </a:spcBef>
              <a:spcAft>
                <a:spcPts val="0"/>
              </a:spcAft>
              <a:buNone/>
            </a:pPr>
            <a:endParaRPr sz="2800">
              <a:solidFill>
                <a:schemeClr val="dk1"/>
              </a:solidFill>
              <a:latin typeface="Arial"/>
              <a:ea typeface="Arial"/>
              <a:cs typeface="Arial"/>
              <a:sym typeface="Arial"/>
            </a:endParaRPr>
          </a:p>
        </p:txBody>
      </p:sp>
      <p:sp>
        <p:nvSpPr>
          <p:cNvPr id="308" name="Google Shape;308;p84"/>
          <p:cNvSpPr txBox="1">
            <a:spLocks noGrp="1"/>
          </p:cNvSpPr>
          <p:nvPr>
            <p:ph type="body" idx="1"/>
          </p:nvPr>
        </p:nvSpPr>
        <p:spPr>
          <a:xfrm>
            <a:off x="548640" y="1739901"/>
            <a:ext cx="11094720" cy="466089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600"/>
              </a:spcBef>
              <a:spcAft>
                <a:spcPts val="0"/>
              </a:spcAft>
              <a:buClr>
                <a:srgbClr val="00820C"/>
              </a:buClr>
              <a:buSzPts val="2800"/>
              <a:buFont typeface="Noto Sans Symbols"/>
              <a:buChar char="▪"/>
              <a:defRPr sz="2800" b="0" i="0" u="none" strike="noStrike" cap="none">
                <a:solidFill>
                  <a:schemeClr val="dk1"/>
                </a:solidFill>
                <a:latin typeface="Arial"/>
                <a:ea typeface="Arial"/>
                <a:cs typeface="Arial"/>
                <a:sym typeface="Arial"/>
              </a:defRPr>
            </a:lvl1pPr>
            <a:lvl2pPr marL="914400" marR="0" lvl="1" indent="-406400" algn="l" rtl="0">
              <a:lnSpc>
                <a:spcPct val="90000"/>
              </a:lnSpc>
              <a:spcBef>
                <a:spcPts val="600"/>
              </a:spcBef>
              <a:spcAft>
                <a:spcPts val="0"/>
              </a:spcAft>
              <a:buClr>
                <a:srgbClr val="00953A"/>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90000"/>
              </a:lnSpc>
              <a:spcBef>
                <a:spcPts val="0"/>
              </a:spcBef>
              <a:spcAft>
                <a:spcPts val="0"/>
              </a:spcAft>
              <a:buClr>
                <a:srgbClr val="00953A"/>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42900" algn="l" rtl="0">
              <a:lnSpc>
                <a:spcPct val="90000"/>
              </a:lnSpc>
              <a:spcBef>
                <a:spcPts val="0"/>
              </a:spcBef>
              <a:spcAft>
                <a:spcPts val="0"/>
              </a:spcAft>
              <a:buClr>
                <a:srgbClr val="00953A"/>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09" name="Google Shape;309;p84"/>
          <p:cNvSpPr txBox="1"/>
          <p:nvPr/>
        </p:nvSpPr>
        <p:spPr>
          <a:xfrm>
            <a:off x="3149600" y="5705478"/>
            <a:ext cx="5486400" cy="92392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5400">
                <a:solidFill>
                  <a:schemeClr val="dk1"/>
                </a:solidFill>
                <a:latin typeface="Arial"/>
                <a:ea typeface="Arial"/>
                <a:cs typeface="Arial"/>
                <a:sym typeface="Arial"/>
              </a:rPr>
              <a:t>Questions?</a:t>
            </a:r>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2_Title only">
  <p:cSld name="2_Title only">
    <p:spTree>
      <p:nvGrpSpPr>
        <p:cNvPr id="1" name="Shape 310"/>
        <p:cNvGrpSpPr/>
        <p:nvPr/>
      </p:nvGrpSpPr>
      <p:grpSpPr>
        <a:xfrm>
          <a:off x="0" y="0"/>
          <a:ext cx="0" cy="0"/>
          <a:chOff x="0" y="0"/>
          <a:chExt cx="0" cy="0"/>
        </a:xfrm>
      </p:grpSpPr>
      <p:sp>
        <p:nvSpPr>
          <p:cNvPr id="311" name="Google Shape;311;p85"/>
          <p:cNvSpPr txBox="1"/>
          <p:nvPr/>
        </p:nvSpPr>
        <p:spPr>
          <a:xfrm>
            <a:off x="0" y="6400801"/>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312" name="Google Shape;312;p85"/>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313" name="Google Shape;313;p85"/>
          <p:cNvPicPr preferRelativeResize="0"/>
          <p:nvPr/>
        </p:nvPicPr>
        <p:blipFill rotWithShape="1">
          <a:blip r:embed="rId2">
            <a:alphaModFix/>
          </a:blip>
          <a:srcRect/>
          <a:stretch/>
        </p:blipFill>
        <p:spPr>
          <a:xfrm>
            <a:off x="11226802" y="6108700"/>
            <a:ext cx="895351" cy="723900"/>
          </a:xfrm>
          <a:prstGeom prst="rect">
            <a:avLst/>
          </a:prstGeom>
          <a:noFill/>
          <a:ln>
            <a:noFill/>
          </a:ln>
        </p:spPr>
      </p:pic>
      <p:sp>
        <p:nvSpPr>
          <p:cNvPr id="314" name="Google Shape;314;p85"/>
          <p:cNvSpPr/>
          <p:nvPr/>
        </p:nvSpPr>
        <p:spPr>
          <a:xfrm>
            <a:off x="0" y="6705603"/>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315" name="Google Shape;315;p85"/>
          <p:cNvCxnSpPr/>
          <p:nvPr/>
        </p:nvCxnSpPr>
        <p:spPr>
          <a:xfrm>
            <a:off x="548219" y="1143000"/>
            <a:ext cx="11095567" cy="0"/>
          </a:xfrm>
          <a:prstGeom prst="straightConnector1">
            <a:avLst/>
          </a:prstGeom>
          <a:noFill/>
          <a:ln w="38100" cap="flat" cmpd="sng">
            <a:solidFill>
              <a:srgbClr val="0F9648"/>
            </a:solidFill>
            <a:prstDash val="solid"/>
            <a:miter lim="800000"/>
            <a:headEnd type="none" w="sm" len="sm"/>
            <a:tailEnd type="none" w="sm" len="sm"/>
          </a:ln>
        </p:spPr>
      </p:cxnSp>
      <p:sp>
        <p:nvSpPr>
          <p:cNvPr id="316" name="Google Shape;316;p85"/>
          <p:cNvSpPr txBox="1">
            <a:spLocks noGrp="1"/>
          </p:cNvSpPr>
          <p:nvPr>
            <p:ph type="title"/>
          </p:nvPr>
        </p:nvSpPr>
        <p:spPr>
          <a:xfrm>
            <a:off x="548640" y="25400"/>
            <a:ext cx="11094720" cy="11176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1">
  <p:cSld name="Custom Layout 1">
    <p:spTree>
      <p:nvGrpSpPr>
        <p:cNvPr id="1" name="Shape 46"/>
        <p:cNvGrpSpPr/>
        <p:nvPr/>
      </p:nvGrpSpPr>
      <p:grpSpPr>
        <a:xfrm>
          <a:off x="0" y="0"/>
          <a:ext cx="0" cy="0"/>
          <a:chOff x="0" y="0"/>
          <a:chExt cx="0" cy="0"/>
        </a:xfrm>
      </p:grpSpPr>
      <p:sp>
        <p:nvSpPr>
          <p:cNvPr id="47" name="Google Shape;47;p5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8" name="Google Shape;48;p5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 name="Google Shape;49;p50"/>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0" name="Google Shape;50;p50"/>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1" name="Google Shape;51;p50"/>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52" name="Google Shape;52;p50"/>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1_Blank">
  <p:cSld name="1_Blank">
    <p:spTree>
      <p:nvGrpSpPr>
        <p:cNvPr id="1" name="Shape 317"/>
        <p:cNvGrpSpPr/>
        <p:nvPr/>
      </p:nvGrpSpPr>
      <p:grpSpPr>
        <a:xfrm>
          <a:off x="0" y="0"/>
          <a:ext cx="0" cy="0"/>
          <a:chOff x="0" y="0"/>
          <a:chExt cx="0" cy="0"/>
        </a:xfrm>
      </p:grpSpPr>
      <p:sp>
        <p:nvSpPr>
          <p:cNvPr id="318" name="Google Shape;318;p86"/>
          <p:cNvSpPr txBox="1"/>
          <p:nvPr/>
        </p:nvSpPr>
        <p:spPr>
          <a:xfrm>
            <a:off x="0" y="6400801"/>
            <a:ext cx="508000"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fld id="{00000000-1234-1234-1234-123412341234}" type="slidenum">
              <a:rPr lang="fr-FR" sz="1400">
                <a:solidFill>
                  <a:schemeClr val="dk1"/>
                </a:solidFill>
                <a:latin typeface="Libre Franklin Medium"/>
                <a:ea typeface="Libre Franklin Medium"/>
                <a:cs typeface="Libre Franklin Medium"/>
                <a:sym typeface="Libre Franklin Medium"/>
              </a:rPr>
              <a:t>‹#›</a:t>
            </a:fld>
            <a:endParaRPr sz="1400">
              <a:solidFill>
                <a:schemeClr val="dk1"/>
              </a:solidFill>
              <a:latin typeface="Libre Franklin Medium"/>
              <a:ea typeface="Libre Franklin Medium"/>
              <a:cs typeface="Libre Franklin Medium"/>
              <a:sym typeface="Libre Franklin Medium"/>
            </a:endParaRPr>
          </a:p>
        </p:txBody>
      </p:sp>
      <p:sp>
        <p:nvSpPr>
          <p:cNvPr id="319" name="Google Shape;319;p86"/>
          <p:cNvSpPr txBox="1"/>
          <p:nvPr/>
        </p:nvSpPr>
        <p:spPr>
          <a:xfrm>
            <a:off x="304800" y="6248400"/>
            <a:ext cx="4876800" cy="457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400">
                <a:solidFill>
                  <a:schemeClr val="lt1"/>
                </a:solidFill>
                <a:latin typeface="Libre Franklin Medium"/>
                <a:ea typeface="Libre Franklin Medium"/>
                <a:cs typeface="Libre Franklin Medium"/>
                <a:sym typeface="Libre Franklin Medium"/>
              </a:rPr>
              <a:t>Epidemiologic Bias</a:t>
            </a:r>
            <a:endParaRPr/>
          </a:p>
        </p:txBody>
      </p:sp>
      <p:pic>
        <p:nvPicPr>
          <p:cNvPr id="320" name="Google Shape;320;p86"/>
          <p:cNvPicPr preferRelativeResize="0"/>
          <p:nvPr/>
        </p:nvPicPr>
        <p:blipFill rotWithShape="1">
          <a:blip r:embed="rId2">
            <a:alphaModFix/>
          </a:blip>
          <a:srcRect/>
          <a:stretch/>
        </p:blipFill>
        <p:spPr>
          <a:xfrm>
            <a:off x="11226802" y="6108700"/>
            <a:ext cx="895351" cy="723900"/>
          </a:xfrm>
          <a:prstGeom prst="rect">
            <a:avLst/>
          </a:prstGeom>
          <a:noFill/>
          <a:ln>
            <a:noFill/>
          </a:ln>
        </p:spPr>
      </p:pic>
      <p:sp>
        <p:nvSpPr>
          <p:cNvPr id="321" name="Google Shape;321;p86"/>
          <p:cNvSpPr/>
          <p:nvPr/>
        </p:nvSpPr>
        <p:spPr>
          <a:xfrm>
            <a:off x="0" y="6705603"/>
            <a:ext cx="11226800" cy="136525"/>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iscovery_Dialogue">
  <p:cSld name="Discovery_Dialogue">
    <p:spTree>
      <p:nvGrpSpPr>
        <p:cNvPr id="1" name="Shape 53"/>
        <p:cNvGrpSpPr/>
        <p:nvPr/>
      </p:nvGrpSpPr>
      <p:grpSpPr>
        <a:xfrm>
          <a:off x="0" y="0"/>
          <a:ext cx="0" cy="0"/>
          <a:chOff x="0" y="0"/>
          <a:chExt cx="0" cy="0"/>
        </a:xfrm>
      </p:grpSpPr>
      <p:pic>
        <p:nvPicPr>
          <p:cNvPr id="54" name="Google Shape;54;p51" descr="Discovery Dialogue "/>
          <p:cNvPicPr preferRelativeResize="0"/>
          <p:nvPr/>
        </p:nvPicPr>
        <p:blipFill rotWithShape="1">
          <a:blip r:embed="rId2">
            <a:alphaModFix/>
          </a:blip>
          <a:srcRect/>
          <a:stretch/>
        </p:blipFill>
        <p:spPr>
          <a:xfrm>
            <a:off x="10883961" y="146159"/>
            <a:ext cx="939678" cy="939678"/>
          </a:xfrm>
          <a:prstGeom prst="rect">
            <a:avLst/>
          </a:prstGeom>
          <a:noFill/>
          <a:ln>
            <a:noFill/>
          </a:ln>
        </p:spPr>
      </p:pic>
      <p:sp>
        <p:nvSpPr>
          <p:cNvPr id="55" name="Google Shape;55;p51"/>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Google Shape;56;p5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57" name="Google Shape;57;p51"/>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8" name="Google Shape;58;p51"/>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59" name="Google Shape;59;p51"/>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60" name="Google Shape;60;p51"/>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Custom Layout 1">
  <p:cSld name="1_Custom Layout 1">
    <p:spTree>
      <p:nvGrpSpPr>
        <p:cNvPr id="1" name="Shape 61"/>
        <p:cNvGrpSpPr/>
        <p:nvPr/>
      </p:nvGrpSpPr>
      <p:grpSpPr>
        <a:xfrm>
          <a:off x="0" y="0"/>
          <a:ext cx="0" cy="0"/>
          <a:chOff x="0" y="0"/>
          <a:chExt cx="0" cy="0"/>
        </a:xfrm>
      </p:grpSpPr>
      <p:sp>
        <p:nvSpPr>
          <p:cNvPr id="62" name="Google Shape;62;p5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3" name="Google Shape;63;p5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4" name="Google Shape;64;p52"/>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 name="Google Shape;65;p52"/>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66" name="Google Shape;66;p52"/>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67" name="Google Shape;67;p52"/>
          <p:cNvPicPr preferRelativeResize="0"/>
          <p:nvPr/>
        </p:nvPicPr>
        <p:blipFill rotWithShape="1">
          <a:blip r:embed="rId3">
            <a:alphaModFix/>
          </a:blip>
          <a:srcRect/>
          <a:stretch/>
        </p:blipFill>
        <p:spPr>
          <a:xfrm>
            <a:off x="11057248" y="6241802"/>
            <a:ext cx="938147" cy="594360"/>
          </a:xfrm>
          <a:prstGeom prst="rect">
            <a:avLst/>
          </a:prstGeom>
          <a:noFill/>
          <a:ln>
            <a:noFill/>
          </a:ln>
        </p:spPr>
      </p:pic>
      <p:sp>
        <p:nvSpPr>
          <p:cNvPr id="68" name="Google Shape;68;p52"/>
          <p:cNvSpPr txBox="1">
            <a:spLocks noGrp="1"/>
          </p:cNvSpPr>
          <p:nvPr>
            <p:ph type="body" idx="2"/>
          </p:nvPr>
        </p:nvSpPr>
        <p:spPr>
          <a:xfrm>
            <a:off x="4765953" y="6510232"/>
            <a:ext cx="4772594" cy="211243"/>
          </a:xfrm>
          <a:prstGeom prst="rect">
            <a:avLst/>
          </a:prstGeom>
          <a:noFill/>
          <a:ln>
            <a:noFill/>
          </a:ln>
        </p:spPr>
        <p:txBody>
          <a:bodyPr spcFirstLastPara="1" wrap="square" lIns="91425" tIns="45700" rIns="91425" bIns="45700" anchor="t" anchorCtr="0">
            <a:noAutofit/>
          </a:bodyPr>
          <a:lstStyle>
            <a:lvl1pPr marL="457200" marR="0" lvl="0" indent="-228600" algn="r" rtl="0">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ctivity_Blank">
  <p:cSld name="Activity_Blank">
    <p:spTree>
      <p:nvGrpSpPr>
        <p:cNvPr id="1" name="Shape 69"/>
        <p:cNvGrpSpPr/>
        <p:nvPr/>
      </p:nvGrpSpPr>
      <p:grpSpPr>
        <a:xfrm>
          <a:off x="0" y="0"/>
          <a:ext cx="0" cy="0"/>
          <a:chOff x="0" y="0"/>
          <a:chExt cx="0" cy="0"/>
        </a:xfrm>
      </p:grpSpPr>
      <p:pic>
        <p:nvPicPr>
          <p:cNvPr id="70" name="Google Shape;70;p53" descr="Activity Icon"/>
          <p:cNvPicPr preferRelativeResize="0"/>
          <p:nvPr/>
        </p:nvPicPr>
        <p:blipFill rotWithShape="1">
          <a:blip r:embed="rId2">
            <a:alphaModFix/>
          </a:blip>
          <a:srcRect/>
          <a:stretch/>
        </p:blipFill>
        <p:spPr>
          <a:xfrm>
            <a:off x="10871575" y="146157"/>
            <a:ext cx="939679" cy="939679"/>
          </a:xfrm>
          <a:prstGeom prst="rect">
            <a:avLst/>
          </a:prstGeom>
          <a:noFill/>
          <a:ln>
            <a:noFill/>
          </a:ln>
        </p:spPr>
      </p:pic>
      <p:sp>
        <p:nvSpPr>
          <p:cNvPr id="71" name="Google Shape;71;p5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72" name="Google Shape;72;p53"/>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3" name="Google Shape;73;p53"/>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4" name="Google Shape;74;p53"/>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5" name="Google Shape;75;p53"/>
          <p:cNvPicPr preferRelativeResize="0"/>
          <p:nvPr/>
        </p:nvPicPr>
        <p:blipFill rotWithShape="1">
          <a:blip r:embed="rId3">
            <a:alphaModFix/>
          </a:blip>
          <a:srcRect/>
          <a:stretch/>
        </p:blipFill>
        <p:spPr>
          <a:xfrm>
            <a:off x="9722808" y="6330789"/>
            <a:ext cx="1097280" cy="505373"/>
          </a:xfrm>
          <a:prstGeom prst="rect">
            <a:avLst/>
          </a:prstGeom>
          <a:noFill/>
          <a:ln>
            <a:noFill/>
          </a:ln>
        </p:spPr>
      </p:pic>
      <p:pic>
        <p:nvPicPr>
          <p:cNvPr id="76" name="Google Shape;76;p53"/>
          <p:cNvPicPr preferRelativeResize="0"/>
          <p:nvPr/>
        </p:nvPicPr>
        <p:blipFill rotWithShape="1">
          <a:blip r:embed="rId4">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ustom Layout 2">
  <p:cSld name="Custom Layout 2">
    <p:spTree>
      <p:nvGrpSpPr>
        <p:cNvPr id="1" name="Shape 77"/>
        <p:cNvGrpSpPr/>
        <p:nvPr/>
      </p:nvGrpSpPr>
      <p:grpSpPr>
        <a:xfrm>
          <a:off x="0" y="0"/>
          <a:ext cx="0" cy="0"/>
          <a:chOff x="0" y="0"/>
          <a:chExt cx="0" cy="0"/>
        </a:xfrm>
      </p:grpSpPr>
      <p:sp>
        <p:nvSpPr>
          <p:cNvPr id="78" name="Google Shape;78;p54"/>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9" name="Google Shape;79;p5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rtl="0">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0" name="Google Shape;80;p54"/>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1" name="Google Shape;81;p54"/>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2" name="Google Shape;82;p54"/>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3" name="Google Shape;83;p54"/>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84"/>
        <p:cNvGrpSpPr/>
        <p:nvPr/>
      </p:nvGrpSpPr>
      <p:grpSpPr>
        <a:xfrm>
          <a:off x="0" y="0"/>
          <a:ext cx="0" cy="0"/>
          <a:chOff x="0" y="0"/>
          <a:chExt cx="0" cy="0"/>
        </a:xfrm>
      </p:grpSpPr>
      <p:sp>
        <p:nvSpPr>
          <p:cNvPr id="85" name="Google Shape;85;p55"/>
          <p:cNvSpPr/>
          <p:nvPr/>
        </p:nvSpPr>
        <p:spPr>
          <a:xfrm>
            <a:off x="0" y="0"/>
            <a:ext cx="12192000" cy="63563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6" name="Google Shape;86;p55"/>
          <p:cNvSpPr/>
          <p:nvPr/>
        </p:nvSpPr>
        <p:spPr>
          <a:xfrm>
            <a:off x="10868596" y="6356350"/>
            <a:ext cx="1315453"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87" name="Google Shape;87;p55"/>
          <p:cNvSpPr/>
          <p:nvPr/>
        </p:nvSpPr>
        <p:spPr>
          <a:xfrm>
            <a:off x="9552563" y="6356350"/>
            <a:ext cx="2560320" cy="57177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88" name="Google Shape;88;p55"/>
          <p:cNvPicPr preferRelativeResize="0"/>
          <p:nvPr/>
        </p:nvPicPr>
        <p:blipFill rotWithShape="1">
          <a:blip r:embed="rId2">
            <a:alphaModFix/>
          </a:blip>
          <a:srcRect/>
          <a:stretch/>
        </p:blipFill>
        <p:spPr>
          <a:xfrm>
            <a:off x="9722808" y="6330789"/>
            <a:ext cx="1097280" cy="505373"/>
          </a:xfrm>
          <a:prstGeom prst="rect">
            <a:avLst/>
          </a:prstGeom>
          <a:noFill/>
          <a:ln>
            <a:noFill/>
          </a:ln>
        </p:spPr>
      </p:pic>
      <p:pic>
        <p:nvPicPr>
          <p:cNvPr id="89" name="Google Shape;89;p55"/>
          <p:cNvPicPr preferRelativeResize="0"/>
          <p:nvPr/>
        </p:nvPicPr>
        <p:blipFill rotWithShape="1">
          <a:blip r:embed="rId3">
            <a:alphaModFix/>
          </a:blip>
          <a:srcRect/>
          <a:stretch/>
        </p:blipFill>
        <p:spPr>
          <a:xfrm>
            <a:off x="11057248" y="6241802"/>
            <a:ext cx="938147" cy="5943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6"/>
          <p:cNvSpPr/>
          <p:nvPr/>
        </p:nvSpPr>
        <p:spPr>
          <a:xfrm>
            <a:off x="0" y="6728728"/>
            <a:ext cx="12192000" cy="203201"/>
          </a:xfrm>
          <a:prstGeom prst="rect">
            <a:avLst/>
          </a:prstGeom>
          <a:solidFill>
            <a:srgbClr val="10964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1" name="Google Shape;11;p46"/>
          <p:cNvSpPr txBox="1"/>
          <p:nvPr/>
        </p:nvSpPr>
        <p:spPr>
          <a:xfrm>
            <a:off x="-93879" y="6326347"/>
            <a:ext cx="496853" cy="365125"/>
          </a:xfrm>
          <a:prstGeom prst="rect">
            <a:avLst/>
          </a:prstGeom>
          <a:noFill/>
          <a:ln>
            <a:noFill/>
          </a:ln>
        </p:spPr>
        <p:txBody>
          <a:bodyPr spcFirstLastPara="1" wrap="square" lIns="0" tIns="0" rIns="0" bIns="0" anchor="ctr" anchorCtr="0">
            <a:noAutofit/>
          </a:bodyPr>
          <a:lstStyle/>
          <a:p>
            <a:pPr marL="0" marR="0" lvl="0" indent="0" algn="r" rtl="0">
              <a:spcBef>
                <a:spcPts val="0"/>
              </a:spcBef>
              <a:spcAft>
                <a:spcPts val="0"/>
              </a:spcAft>
              <a:buNone/>
            </a:pPr>
            <a:fld id="{00000000-1234-1234-1234-123412341234}" type="slidenum">
              <a:rPr lang="fr-FR" sz="1600" b="0" i="0" u="none" strike="noStrike" cap="none">
                <a:solidFill>
                  <a:srgbClr val="000000"/>
                </a:solidFill>
                <a:latin typeface="Arial"/>
                <a:ea typeface="Arial"/>
                <a:cs typeface="Arial"/>
                <a:sym typeface="Arial"/>
              </a:rPr>
              <a:t>‹#›</a:t>
            </a:fld>
            <a:endParaRPr sz="1600" b="0" i="0" u="none" strike="noStrike" cap="none">
              <a:solidFill>
                <a:srgbClr val="000000"/>
              </a:solidFill>
              <a:latin typeface="Arial"/>
              <a:ea typeface="Arial"/>
              <a:cs typeface="Arial"/>
              <a:sym typeface="Arial"/>
            </a:endParaRPr>
          </a:p>
        </p:txBody>
      </p:sp>
      <p:cxnSp>
        <p:nvCxnSpPr>
          <p:cNvPr id="12" name="Google Shape;12;p46"/>
          <p:cNvCxnSpPr/>
          <p:nvPr/>
        </p:nvCxnSpPr>
        <p:spPr>
          <a:xfrm>
            <a:off x="518160" y="1264888"/>
            <a:ext cx="11155680" cy="0"/>
          </a:xfrm>
          <a:prstGeom prst="straightConnector1">
            <a:avLst/>
          </a:prstGeom>
          <a:noFill/>
          <a:ln w="50800" cap="flat" cmpd="sng">
            <a:solidFill>
              <a:srgbClr val="109648"/>
            </a:solidFill>
            <a:prstDash val="solid"/>
            <a:miter lim="800000"/>
            <a:headEnd type="none" w="sm" len="sm"/>
            <a:tailEnd type="none" w="sm" len="sm"/>
          </a:ln>
        </p:spPr>
      </p:cxnSp>
      <p:sp>
        <p:nvSpPr>
          <p:cNvPr id="13" name="Google Shape;13;p46"/>
          <p:cNvSpPr txBox="1"/>
          <p:nvPr/>
        </p:nvSpPr>
        <p:spPr>
          <a:xfrm>
            <a:off x="4277784" y="6254750"/>
            <a:ext cx="3657600" cy="33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1600" b="0" i="0" u="none" strike="noStrike" cap="none">
              <a:solidFill>
                <a:schemeClr val="lt1"/>
              </a:solidFill>
              <a:latin typeface="Libre Franklin Medium"/>
              <a:ea typeface="Libre Franklin Medium"/>
              <a:cs typeface="Libre Franklin Medium"/>
              <a:sym typeface="Libre Franklin Medium"/>
            </a:endParaRPr>
          </a:p>
        </p:txBody>
      </p:sp>
      <p:sp>
        <p:nvSpPr>
          <p:cNvPr id="14" name="Google Shape;14;p46"/>
          <p:cNvSpPr/>
          <p:nvPr/>
        </p:nvSpPr>
        <p:spPr>
          <a:xfrm>
            <a:off x="0" y="6672263"/>
            <a:ext cx="12192000" cy="203200"/>
          </a:xfrm>
          <a:prstGeom prst="rect">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34.png"/><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6.xml"/><Relationship Id="rId1" Type="http://schemas.openxmlformats.org/officeDocument/2006/relationships/slideLayout" Target="../slideLayouts/slideLayout8.xml"/><Relationship Id="rId4" Type="http://schemas.openxmlformats.org/officeDocument/2006/relationships/chart" Target="../charts/chart3.xml"/></Relationships>
</file>

<file path=ppt/slides/_rels/slide3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jpg"/><Relationship Id="rId7" Type="http://schemas.openxmlformats.org/officeDocument/2006/relationships/image" Target="../media/image39.jpg"/><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image" Target="../media/image38.jpg"/><Relationship Id="rId5" Type="http://schemas.openxmlformats.org/officeDocument/2006/relationships/image" Target="../media/image37.jpg"/><Relationship Id="rId4" Type="http://schemas.openxmlformats.org/officeDocument/2006/relationships/image" Target="../media/image36.jp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39.xml"/><Relationship Id="rId1" Type="http://schemas.openxmlformats.org/officeDocument/2006/relationships/slideLayout" Target="../slideLayouts/slideLayout8.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image" Target="../media/image42.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4.xml"/><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
          <p:cNvSpPr txBox="1">
            <a:spLocks noGrp="1"/>
          </p:cNvSpPr>
          <p:nvPr>
            <p:ph type="body" idx="1"/>
          </p:nvPr>
        </p:nvSpPr>
        <p:spPr>
          <a:xfrm>
            <a:off x="518160" y="2077832"/>
            <a:ext cx="7607300" cy="15885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fr-FR" dirty="0">
                <a:latin typeface="Franklin Gothic Medium" panose="020B0603020102020204" pitchFamily="34" charset="0"/>
              </a:rPr>
              <a:t>PowerPoint pour </a:t>
            </a:r>
          </a:p>
          <a:p>
            <a:pPr marL="0" lvl="0" indent="0" algn="l" rtl="0">
              <a:lnSpc>
                <a:spcPct val="90000"/>
              </a:lnSpc>
              <a:spcBef>
                <a:spcPts val="1000"/>
              </a:spcBef>
              <a:spcAft>
                <a:spcPts val="0"/>
              </a:spcAft>
              <a:buClr>
                <a:schemeClr val="dk1"/>
              </a:buClr>
              <a:buSzPts val="5400"/>
              <a:buNone/>
            </a:pPr>
            <a:r>
              <a:rPr lang="fr-FR" dirty="0">
                <a:latin typeface="Franklin Gothic Medium" panose="020B0603020102020204" pitchFamily="34" charset="0"/>
              </a:rPr>
              <a:t>FETP-Première ligne</a:t>
            </a:r>
          </a:p>
        </p:txBody>
      </p:sp>
      <p:sp>
        <p:nvSpPr>
          <p:cNvPr id="328" name="Google Shape;328;p1"/>
          <p:cNvSpPr txBox="1">
            <a:spLocks noGrp="1"/>
          </p:cNvSpPr>
          <p:nvPr>
            <p:ph type="body" idx="2"/>
          </p:nvPr>
        </p:nvSpPr>
        <p:spPr>
          <a:xfrm>
            <a:off x="521601" y="4953232"/>
            <a:ext cx="2974848" cy="521208"/>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00"/>
              <a:buNone/>
            </a:pPr>
            <a:r>
              <a:rPr lang="fr-FR" dirty="0"/>
              <a:t>Atelier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10"/>
          <p:cNvSpPr txBox="1">
            <a:spLocks noGrp="1"/>
          </p:cNvSpPr>
          <p:nvPr>
            <p:ph type="body" idx="1"/>
          </p:nvPr>
        </p:nvSpPr>
        <p:spPr>
          <a:xfrm>
            <a:off x="838200" y="1478857"/>
            <a:ext cx="4267200" cy="4639309"/>
          </a:xfrm>
          <a:prstGeom prst="rect">
            <a:avLst/>
          </a:prstGeom>
          <a:noFill/>
          <a:ln>
            <a:noFill/>
          </a:ln>
        </p:spPr>
        <p:txBody>
          <a:bodyPr spcFirstLastPara="1" wrap="square" lIns="91425" tIns="45700" rIns="91425" bIns="45700" anchor="t" anchorCtr="0">
            <a:noAutofit/>
          </a:bodyPr>
          <a:lstStyle/>
          <a:p>
            <a:pPr marL="285750" lvl="0" indent="-285750" algn="l" rtl="0">
              <a:lnSpc>
                <a:spcPct val="100000"/>
              </a:lnSpc>
              <a:spcBef>
                <a:spcPts val="0"/>
              </a:spcBef>
              <a:spcAft>
                <a:spcPts val="0"/>
              </a:spcAft>
              <a:buClr>
                <a:schemeClr val="dk1"/>
              </a:buClr>
              <a:buSzPts val="2800"/>
              <a:buFont typeface="Arial"/>
              <a:buChar char="•"/>
            </a:pPr>
            <a:r>
              <a:rPr lang="fr-FR" sz="2800" dirty="0"/>
              <a:t>Dans la barre de menu en haut à gauche, cliquez sur l'onglet </a:t>
            </a:r>
            <a:r>
              <a:rPr lang="fr-FR" sz="2800" b="1" i="1" dirty="0"/>
              <a:t>Nouvelle diapositive </a:t>
            </a:r>
            <a:r>
              <a:rPr lang="fr-FR" sz="2800" dirty="0"/>
              <a:t>et une boîte de dialogue apparaît</a:t>
            </a:r>
            <a:endParaRPr lang="fr-FR" dirty="0"/>
          </a:p>
          <a:p>
            <a:pPr marL="285750" lvl="0" indent="-107950" algn="l" rtl="0">
              <a:lnSpc>
                <a:spcPct val="100000"/>
              </a:lnSpc>
              <a:spcBef>
                <a:spcPts val="1000"/>
              </a:spcBef>
              <a:spcAft>
                <a:spcPts val="0"/>
              </a:spcAft>
              <a:buClr>
                <a:schemeClr val="dk1"/>
              </a:buClr>
              <a:buSzPts val="2800"/>
              <a:buFont typeface="Arial"/>
              <a:buNone/>
            </a:pPr>
            <a:endParaRPr lang="fr-FR" sz="2800" dirty="0"/>
          </a:p>
          <a:p>
            <a:pPr marL="285750" lvl="0" indent="-285750" algn="l" rtl="0">
              <a:lnSpc>
                <a:spcPct val="100000"/>
              </a:lnSpc>
              <a:spcBef>
                <a:spcPts val="1000"/>
              </a:spcBef>
              <a:spcAft>
                <a:spcPts val="0"/>
              </a:spcAft>
              <a:buClr>
                <a:schemeClr val="dk1"/>
              </a:buClr>
              <a:buSzPts val="2800"/>
              <a:buFont typeface="Arial"/>
              <a:buChar char="•"/>
            </a:pPr>
            <a:r>
              <a:rPr lang="fr-FR" sz="2800" dirty="0"/>
              <a:t>Cette fois, sélectionnez la diapositive </a:t>
            </a:r>
            <a:r>
              <a:rPr lang="fr-FR" sz="2800" b="1" i="1" dirty="0"/>
              <a:t>Titre et Contenu</a:t>
            </a: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392" name="Google Shape;392;p1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Ajouter de nouvelles diapositives - Diapositives de titre et de contenu</a:t>
            </a:r>
          </a:p>
        </p:txBody>
      </p:sp>
      <p:pic>
        <p:nvPicPr>
          <p:cNvPr id="2" name="Image 2" descr="Une image contenant capture d’écran, texte, logiciel&#10;&#10;Description générée automatiquement">
            <a:extLst>
              <a:ext uri="{FF2B5EF4-FFF2-40B4-BE49-F238E27FC236}">
                <a16:creationId xmlns:a16="http://schemas.microsoft.com/office/drawing/2014/main" id="{5E082F8B-4106-161D-36D6-34CA6D3212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1863835"/>
            <a:ext cx="6609348" cy="3543800"/>
          </a:xfrm>
          <a:prstGeom prst="rect">
            <a:avLst/>
          </a:prstGeom>
        </p:spPr>
      </p:pic>
      <p:sp>
        <p:nvSpPr>
          <p:cNvPr id="395" name="Google Shape;395;p10"/>
          <p:cNvSpPr/>
          <p:nvPr/>
        </p:nvSpPr>
        <p:spPr>
          <a:xfrm>
            <a:off x="5305124" y="2664435"/>
            <a:ext cx="2892392" cy="1586723"/>
          </a:xfrm>
          <a:prstGeom prst="rect">
            <a:avLst/>
          </a:prstGeom>
          <a:noFill/>
          <a:ln w="38100" cap="flat" cmpd="sng">
            <a:solidFill>
              <a:srgbClr val="0000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96" name="Google Shape;396;p10"/>
          <p:cNvSpPr/>
          <p:nvPr/>
        </p:nvSpPr>
        <p:spPr>
          <a:xfrm>
            <a:off x="5828832" y="2819400"/>
            <a:ext cx="656256" cy="469900"/>
          </a:xfrm>
          <a:prstGeom prst="rect">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94" name="Google Shape;394;p10"/>
          <p:cNvSpPr/>
          <p:nvPr/>
        </p:nvSpPr>
        <p:spPr>
          <a:xfrm>
            <a:off x="5105400" y="2292350"/>
            <a:ext cx="685800" cy="762000"/>
          </a:xfrm>
          <a:prstGeom prst="ellipse">
            <a:avLst/>
          </a:prstGeom>
          <a:no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1"/>
          <p:cNvSpPr txBox="1">
            <a:spLocks noGrp="1"/>
          </p:cNvSpPr>
          <p:nvPr>
            <p:ph type="body" idx="1"/>
          </p:nvPr>
        </p:nvSpPr>
        <p:spPr>
          <a:xfrm>
            <a:off x="838200" y="1478858"/>
            <a:ext cx="10515600" cy="306048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sz="2600" dirty="0"/>
              <a:t>Ajouter des titres (cliquer sur la case </a:t>
            </a:r>
            <a:r>
              <a:rPr lang="fr-FR" sz="2600" b="1" i="1" dirty="0"/>
              <a:t>Cliquer pour ajouter des titres)</a:t>
            </a:r>
            <a:endParaRPr lang="fr-FR" sz="2600"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Diapositive 4 : Introduction</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Diapositive 5 : Méthodes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Diapositive 6 : Résultats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Diapositive 7 : Discussion</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Diapositive 8 : Recommandations</a:t>
            </a:r>
          </a:p>
          <a:p>
            <a:pPr marL="228600" lvl="0" indent="-5080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403" name="Google Shape;403;p11"/>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Ajouter des titres de diapositives</a:t>
            </a:r>
          </a:p>
        </p:txBody>
      </p:sp>
      <p:pic>
        <p:nvPicPr>
          <p:cNvPr id="2" name="Image 11" descr="Une image contenant texte, capture d’écran, Police, Rectangle&#10;&#10;Description générée automatiquement">
            <a:extLst>
              <a:ext uri="{FF2B5EF4-FFF2-40B4-BE49-F238E27FC236}">
                <a16:creationId xmlns:a16="http://schemas.microsoft.com/office/drawing/2014/main" id="{0A36AD63-D755-1BC0-489D-76ACBEB7CB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303" y="4759098"/>
            <a:ext cx="2292428" cy="1277768"/>
          </a:xfrm>
          <a:prstGeom prst="rect">
            <a:avLst/>
          </a:prstGeom>
          <a:ln w="12700">
            <a:solidFill>
              <a:schemeClr val="tx1"/>
            </a:solidFill>
          </a:ln>
        </p:spPr>
      </p:pic>
      <p:pic>
        <p:nvPicPr>
          <p:cNvPr id="3" name="Image 12" descr="Une image contenant texte, capture d’écran, Police, Rectangle&#10;&#10;Description générée automatiquement">
            <a:extLst>
              <a:ext uri="{FF2B5EF4-FFF2-40B4-BE49-F238E27FC236}">
                <a16:creationId xmlns:a16="http://schemas.microsoft.com/office/drawing/2014/main" id="{E619D9EA-3BCB-9615-9F7D-F369BECAC9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9295" y="4759097"/>
            <a:ext cx="2292428" cy="1277769"/>
          </a:xfrm>
          <a:prstGeom prst="rect">
            <a:avLst/>
          </a:prstGeom>
          <a:ln w="12700">
            <a:solidFill>
              <a:schemeClr val="tx1"/>
            </a:solidFill>
          </a:ln>
        </p:spPr>
      </p:pic>
      <p:pic>
        <p:nvPicPr>
          <p:cNvPr id="4" name="Image 13" descr="Une image contenant texte, capture d’écran, Police, Rectangle&#10;&#10;Description générée automatiquement">
            <a:extLst>
              <a:ext uri="{FF2B5EF4-FFF2-40B4-BE49-F238E27FC236}">
                <a16:creationId xmlns:a16="http://schemas.microsoft.com/office/drawing/2014/main" id="{8FB48E5C-F451-6C99-BA6A-8697AA9F6D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33245" y="4759097"/>
            <a:ext cx="2292429" cy="1277769"/>
          </a:xfrm>
          <a:prstGeom prst="rect">
            <a:avLst/>
          </a:prstGeom>
          <a:ln w="12700">
            <a:solidFill>
              <a:schemeClr val="tx1"/>
            </a:solidFill>
          </a:ln>
        </p:spPr>
      </p:pic>
      <p:pic>
        <p:nvPicPr>
          <p:cNvPr id="5" name="Image 14" descr="Une image contenant texte, capture d’écran, Police, Rectangle&#10;&#10;Description générée automatiquement">
            <a:extLst>
              <a:ext uri="{FF2B5EF4-FFF2-40B4-BE49-F238E27FC236}">
                <a16:creationId xmlns:a16="http://schemas.microsoft.com/office/drawing/2014/main" id="{65575D40-DF61-817C-2E6C-AA8ACEBFD7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13238" y="4759097"/>
            <a:ext cx="2292429" cy="1277769"/>
          </a:xfrm>
          <a:prstGeom prst="rect">
            <a:avLst/>
          </a:prstGeom>
          <a:ln w="12700">
            <a:solidFill>
              <a:schemeClr val="tx1"/>
            </a:solidFill>
          </a:ln>
        </p:spPr>
      </p:pic>
      <p:pic>
        <p:nvPicPr>
          <p:cNvPr id="6" name="Image 15" descr="Une image contenant texte, capture d’écran, Police, conception&#10;&#10;Description générée automatiquement">
            <a:extLst>
              <a:ext uri="{FF2B5EF4-FFF2-40B4-BE49-F238E27FC236}">
                <a16:creationId xmlns:a16="http://schemas.microsoft.com/office/drawing/2014/main" id="{B023D21E-C804-C4B6-034C-CD5CBC8CAEE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93231" y="4759097"/>
            <a:ext cx="2292429" cy="1277769"/>
          </a:xfrm>
          <a:prstGeom prst="rect">
            <a:avLst/>
          </a:prstGeom>
          <a:ln w="12700">
            <a:solidFill>
              <a:schemeClr val="tx1"/>
            </a:solid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graphicFrame>
        <p:nvGraphicFramePr>
          <p:cNvPr id="414" name="Google Shape;414;p12"/>
          <p:cNvGraphicFramePr/>
          <p:nvPr>
            <p:extLst>
              <p:ext uri="{D42A27DB-BD31-4B8C-83A1-F6EECF244321}">
                <p14:modId xmlns:p14="http://schemas.microsoft.com/office/powerpoint/2010/main" val="175193357"/>
              </p:ext>
            </p:extLst>
          </p:nvPr>
        </p:nvGraphicFramePr>
        <p:xfrm>
          <a:off x="962024" y="1419225"/>
          <a:ext cx="7251247" cy="5120800"/>
        </p:xfrm>
        <a:graphic>
          <a:graphicData uri="http://schemas.openxmlformats.org/drawingml/2006/table">
            <a:tbl>
              <a:tblPr firstRow="1">
                <a:noFill/>
                <a:tableStyleId>{72E9B773-4153-402E-A9C0-1F67954B0667}</a:tableStyleId>
              </a:tblPr>
              <a:tblGrid>
                <a:gridCol w="1763644">
                  <a:extLst>
                    <a:ext uri="{9D8B030D-6E8A-4147-A177-3AD203B41FA5}">
                      <a16:colId xmlns:a16="http://schemas.microsoft.com/office/drawing/2014/main" val="20000"/>
                    </a:ext>
                  </a:extLst>
                </a:gridCol>
                <a:gridCol w="2340812">
                  <a:extLst>
                    <a:ext uri="{9D8B030D-6E8A-4147-A177-3AD203B41FA5}">
                      <a16:colId xmlns:a16="http://schemas.microsoft.com/office/drawing/2014/main" val="20001"/>
                    </a:ext>
                  </a:extLst>
                </a:gridCol>
                <a:gridCol w="3146791">
                  <a:extLst>
                    <a:ext uri="{9D8B030D-6E8A-4147-A177-3AD203B41FA5}">
                      <a16:colId xmlns:a16="http://schemas.microsoft.com/office/drawing/2014/main" val="20002"/>
                    </a:ext>
                  </a:extLst>
                </a:gridCol>
              </a:tblGrid>
              <a:tr h="313475">
                <a:tc>
                  <a:txBody>
                    <a:bodyPr/>
                    <a:lstStyle/>
                    <a:p>
                      <a:pPr marL="0" marR="0" lvl="0" indent="0" algn="ctr" rtl="0">
                        <a:spcBef>
                          <a:spcPts val="0"/>
                        </a:spcBef>
                        <a:spcAft>
                          <a:spcPts val="0"/>
                        </a:spcAft>
                        <a:buNone/>
                      </a:pPr>
                      <a:r>
                        <a:rPr lang="fr-FR" sz="1500" u="none" strike="noStrike" cap="none" dirty="0">
                          <a:solidFill>
                            <a:schemeClr val="dk1"/>
                          </a:solidFill>
                        </a:rPr>
                        <a:t>Diapositive N</a:t>
                      </a:r>
                      <a:r>
                        <a:rPr lang="fr-FR" sz="1500" u="none" strike="noStrike" cap="none" baseline="30000" dirty="0">
                          <a:solidFill>
                            <a:schemeClr val="dk1"/>
                          </a:solidFill>
                        </a:rPr>
                        <a:t>o</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l" rtl="0">
                        <a:spcBef>
                          <a:spcPts val="0"/>
                        </a:spcBef>
                        <a:spcAft>
                          <a:spcPts val="0"/>
                        </a:spcAft>
                        <a:buNone/>
                      </a:pPr>
                      <a:r>
                        <a:rPr lang="fr-FR" sz="1500" u="none" strike="noStrike" cap="none" dirty="0">
                          <a:solidFill>
                            <a:schemeClr val="dk1"/>
                          </a:solidFill>
                        </a:rPr>
                        <a:t>Type de glissière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l" rtl="0">
                        <a:spcBef>
                          <a:spcPts val="0"/>
                        </a:spcBef>
                        <a:spcAft>
                          <a:spcPts val="0"/>
                        </a:spcAft>
                        <a:buNone/>
                      </a:pPr>
                      <a:r>
                        <a:rPr lang="fr-FR" sz="1500">
                          <a:solidFill>
                            <a:schemeClr val="dk1"/>
                          </a:solidFill>
                        </a:rPr>
                        <a:t>Titre de la diapositive</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13475">
                <a:tc>
                  <a:txBody>
                    <a:bodyPr/>
                    <a:lstStyle/>
                    <a:p>
                      <a:pPr marL="0" marR="0" lvl="0" indent="0" algn="ctr" rtl="0">
                        <a:spcBef>
                          <a:spcPts val="0"/>
                        </a:spcBef>
                        <a:spcAft>
                          <a:spcPts val="0"/>
                        </a:spcAft>
                        <a:buNone/>
                      </a:pPr>
                      <a:r>
                        <a:rPr lang="fr-FR" sz="1500">
                          <a:solidFill>
                            <a:schemeClr val="dk1"/>
                          </a:solidFill>
                        </a:rPr>
                        <a:t>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dirty="0">
                          <a:solidFill>
                            <a:schemeClr val="dk1"/>
                          </a:solidFill>
                        </a:rPr>
                        <a:t>Diapositive de titre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(Aucun, pour l'instant)</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extLst>
                  <a:ext uri="{0D108BD9-81ED-4DB2-BD59-A6C34878D82A}">
                    <a16:rowId xmlns:a16="http://schemas.microsoft.com/office/drawing/2014/main" val="10001"/>
                  </a:ext>
                </a:extLst>
              </a:tr>
              <a:tr h="313475">
                <a:tc>
                  <a:txBody>
                    <a:bodyPr/>
                    <a:lstStyle/>
                    <a:p>
                      <a:pPr marL="0" marR="0" lvl="0" indent="0" algn="ctr" rtl="0">
                        <a:spcBef>
                          <a:spcPts val="0"/>
                        </a:spcBef>
                        <a:spcAft>
                          <a:spcPts val="0"/>
                        </a:spcAft>
                        <a:buNone/>
                      </a:pPr>
                      <a:r>
                        <a:rPr lang="fr-FR" sz="1500">
                          <a:solidFill>
                            <a:schemeClr val="dk1"/>
                          </a:solidFill>
                        </a:rPr>
                        <a:t>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dirty="0">
                          <a:solidFill>
                            <a:schemeClr val="dk1"/>
                          </a:solidFill>
                        </a:rPr>
                        <a:t>Titre de section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dirty="0">
                          <a:solidFill>
                            <a:schemeClr val="dk1"/>
                          </a:solidFill>
                        </a:rPr>
                        <a:t>Plan de la présentation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extLst>
                  <a:ext uri="{0D108BD9-81ED-4DB2-BD59-A6C34878D82A}">
                    <a16:rowId xmlns:a16="http://schemas.microsoft.com/office/drawing/2014/main" val="10002"/>
                  </a:ext>
                </a:extLst>
              </a:tr>
              <a:tr h="313475">
                <a:tc>
                  <a:txBody>
                    <a:bodyPr/>
                    <a:lstStyle/>
                    <a:p>
                      <a:pPr marL="0" marR="0" lvl="0" indent="0" algn="ctr" rtl="0">
                        <a:spcBef>
                          <a:spcPts val="0"/>
                        </a:spcBef>
                        <a:spcAft>
                          <a:spcPts val="0"/>
                        </a:spcAft>
                        <a:buNone/>
                      </a:pPr>
                      <a:r>
                        <a:rPr lang="fr-FR" sz="1500">
                          <a:solidFill>
                            <a:schemeClr val="dk1"/>
                          </a:solidFill>
                        </a:rPr>
                        <a:t>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dirty="0">
                          <a:solidFill>
                            <a:schemeClr val="dk1"/>
                          </a:solidFill>
                        </a:rPr>
                        <a:t>Titre de section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Projet de terrain 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extLst>
                  <a:ext uri="{0D108BD9-81ED-4DB2-BD59-A6C34878D82A}">
                    <a16:rowId xmlns:a16="http://schemas.microsoft.com/office/drawing/2014/main" val="10003"/>
                  </a:ext>
                </a:extLst>
              </a:tr>
              <a:tr h="313475">
                <a:tc>
                  <a:txBody>
                    <a:bodyPr/>
                    <a:lstStyle/>
                    <a:p>
                      <a:pPr marL="0" marR="0" lvl="0" indent="0" algn="ctr" rtl="0">
                        <a:spcBef>
                          <a:spcPts val="0"/>
                        </a:spcBef>
                        <a:spcAft>
                          <a:spcPts val="0"/>
                        </a:spcAft>
                        <a:buNone/>
                      </a:pPr>
                      <a:r>
                        <a:rPr lang="fr-FR" sz="1500">
                          <a:solidFill>
                            <a:schemeClr val="dk1"/>
                          </a:solidFill>
                        </a:rPr>
                        <a:t>4</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Introduction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extLst>
                  <a:ext uri="{0D108BD9-81ED-4DB2-BD59-A6C34878D82A}">
                    <a16:rowId xmlns:a16="http://schemas.microsoft.com/office/drawing/2014/main" val="10004"/>
                  </a:ext>
                </a:extLst>
              </a:tr>
              <a:tr h="313475">
                <a:tc>
                  <a:txBody>
                    <a:bodyPr/>
                    <a:lstStyle/>
                    <a:p>
                      <a:pPr marL="0" marR="0" lvl="0" indent="0" algn="ctr" rtl="0">
                        <a:spcBef>
                          <a:spcPts val="0"/>
                        </a:spcBef>
                        <a:spcAft>
                          <a:spcPts val="0"/>
                        </a:spcAft>
                        <a:buNone/>
                      </a:pPr>
                      <a:r>
                        <a:rPr lang="fr-FR" sz="1500">
                          <a:solidFill>
                            <a:schemeClr val="dk1"/>
                          </a:solidFill>
                        </a:rPr>
                        <a:t>5</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Méthodes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extLst>
                  <a:ext uri="{0D108BD9-81ED-4DB2-BD59-A6C34878D82A}">
                    <a16:rowId xmlns:a16="http://schemas.microsoft.com/office/drawing/2014/main" val="10005"/>
                  </a:ext>
                </a:extLst>
              </a:tr>
              <a:tr h="313475">
                <a:tc>
                  <a:txBody>
                    <a:bodyPr/>
                    <a:lstStyle/>
                    <a:p>
                      <a:pPr marL="0" marR="0" lvl="0" indent="0" algn="ctr" rtl="0">
                        <a:spcBef>
                          <a:spcPts val="0"/>
                        </a:spcBef>
                        <a:spcAft>
                          <a:spcPts val="0"/>
                        </a:spcAft>
                        <a:buNone/>
                      </a:pPr>
                      <a:r>
                        <a:rPr lang="fr-FR" sz="1500">
                          <a:solidFill>
                            <a:schemeClr val="dk1"/>
                          </a:solidFill>
                        </a:rPr>
                        <a:t>6</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Résultats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extLst>
                  <a:ext uri="{0D108BD9-81ED-4DB2-BD59-A6C34878D82A}">
                    <a16:rowId xmlns:a16="http://schemas.microsoft.com/office/drawing/2014/main" val="10006"/>
                  </a:ext>
                </a:extLst>
              </a:tr>
              <a:tr h="313475">
                <a:tc>
                  <a:txBody>
                    <a:bodyPr/>
                    <a:lstStyle/>
                    <a:p>
                      <a:pPr marL="0" marR="0" lvl="0" indent="0" algn="ctr" rtl="0">
                        <a:spcBef>
                          <a:spcPts val="0"/>
                        </a:spcBef>
                        <a:spcAft>
                          <a:spcPts val="0"/>
                        </a:spcAft>
                        <a:buNone/>
                      </a:pPr>
                      <a:r>
                        <a:rPr lang="fr-FR" sz="1500">
                          <a:solidFill>
                            <a:schemeClr val="dk1"/>
                          </a:solidFill>
                        </a:rPr>
                        <a:t>7</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Discussion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extLst>
                  <a:ext uri="{0D108BD9-81ED-4DB2-BD59-A6C34878D82A}">
                    <a16:rowId xmlns:a16="http://schemas.microsoft.com/office/drawing/2014/main" val="10007"/>
                  </a:ext>
                </a:extLst>
              </a:tr>
              <a:tr h="313475">
                <a:tc>
                  <a:txBody>
                    <a:bodyPr/>
                    <a:lstStyle/>
                    <a:p>
                      <a:pPr marL="0" marR="0" lvl="0" indent="0" algn="ctr" rtl="0">
                        <a:spcBef>
                          <a:spcPts val="0"/>
                        </a:spcBef>
                        <a:spcAft>
                          <a:spcPts val="0"/>
                        </a:spcAft>
                        <a:buNone/>
                      </a:pPr>
                      <a:r>
                        <a:rPr lang="fr-FR" sz="1500">
                          <a:solidFill>
                            <a:schemeClr val="dk1"/>
                          </a:solidFill>
                        </a:rPr>
                        <a:t>8</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tc>
                  <a:txBody>
                    <a:bodyPr/>
                    <a:lstStyle/>
                    <a:p>
                      <a:pPr marL="0" marR="0" lvl="0" indent="0" algn="l" rtl="0">
                        <a:spcBef>
                          <a:spcPts val="0"/>
                        </a:spcBef>
                        <a:spcAft>
                          <a:spcPts val="0"/>
                        </a:spcAft>
                        <a:buNone/>
                      </a:pPr>
                      <a:r>
                        <a:rPr lang="fr-FR" sz="1500">
                          <a:solidFill>
                            <a:schemeClr val="dk1"/>
                          </a:solidFill>
                        </a:rPr>
                        <a:t>Recommandations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C4E0B2"/>
                    </a:solidFill>
                  </a:tcPr>
                </a:tc>
                <a:extLst>
                  <a:ext uri="{0D108BD9-81ED-4DB2-BD59-A6C34878D82A}">
                    <a16:rowId xmlns:a16="http://schemas.microsoft.com/office/drawing/2014/main" val="10008"/>
                  </a:ext>
                </a:extLst>
              </a:tr>
              <a:tr h="313475">
                <a:tc>
                  <a:txBody>
                    <a:bodyPr/>
                    <a:lstStyle/>
                    <a:p>
                      <a:pPr marL="0" marR="0" lvl="0" indent="0" algn="ctr" rtl="0">
                        <a:spcBef>
                          <a:spcPts val="0"/>
                        </a:spcBef>
                        <a:spcAft>
                          <a:spcPts val="0"/>
                        </a:spcAft>
                        <a:buNone/>
                      </a:pPr>
                      <a:r>
                        <a:rPr lang="fr-FR" sz="1500">
                          <a:solidFill>
                            <a:schemeClr val="dk1"/>
                          </a:solidFill>
                        </a:rPr>
                        <a:t>9</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dirty="0">
                          <a:solidFill>
                            <a:schemeClr val="dk1"/>
                          </a:solidFill>
                        </a:rPr>
                        <a:t>Titre de section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Projet de terrain 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313475">
                <a:tc>
                  <a:txBody>
                    <a:bodyPr/>
                    <a:lstStyle/>
                    <a:p>
                      <a:pPr marL="0" marR="0" lvl="0" indent="0" algn="ctr" rtl="0">
                        <a:spcBef>
                          <a:spcPts val="0"/>
                        </a:spcBef>
                        <a:spcAft>
                          <a:spcPts val="0"/>
                        </a:spcAft>
                        <a:buNone/>
                      </a:pPr>
                      <a:r>
                        <a:rPr lang="fr-FR" sz="1500">
                          <a:solidFill>
                            <a:schemeClr val="dk1"/>
                          </a:solidFill>
                        </a:rPr>
                        <a:t>10</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Introduction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0"/>
                  </a:ext>
                </a:extLst>
              </a:tr>
              <a:tr h="313475">
                <a:tc>
                  <a:txBody>
                    <a:bodyPr/>
                    <a:lstStyle/>
                    <a:p>
                      <a:pPr marL="0" marR="0" lvl="0" indent="0" algn="ctr" rtl="0">
                        <a:spcBef>
                          <a:spcPts val="0"/>
                        </a:spcBef>
                        <a:spcAft>
                          <a:spcPts val="0"/>
                        </a:spcAft>
                        <a:buNone/>
                      </a:pPr>
                      <a:r>
                        <a:rPr lang="fr-FR" sz="1500">
                          <a:solidFill>
                            <a:schemeClr val="dk1"/>
                          </a:solidFill>
                        </a:rPr>
                        <a:t>11</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Méthodes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1"/>
                  </a:ext>
                </a:extLst>
              </a:tr>
              <a:tr h="313475">
                <a:tc>
                  <a:txBody>
                    <a:bodyPr/>
                    <a:lstStyle/>
                    <a:p>
                      <a:pPr marL="0" marR="0" lvl="0" indent="0" algn="ctr" rtl="0">
                        <a:spcBef>
                          <a:spcPts val="0"/>
                        </a:spcBef>
                        <a:spcAft>
                          <a:spcPts val="0"/>
                        </a:spcAft>
                        <a:buNone/>
                      </a:pPr>
                      <a:r>
                        <a:rPr lang="fr-FR" sz="1500">
                          <a:solidFill>
                            <a:schemeClr val="dk1"/>
                          </a:solidFill>
                        </a:rPr>
                        <a:t>12</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Résultats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2"/>
                  </a:ext>
                </a:extLst>
              </a:tr>
              <a:tr h="313475">
                <a:tc>
                  <a:txBody>
                    <a:bodyPr/>
                    <a:lstStyle/>
                    <a:p>
                      <a:pPr marL="0" marR="0" lvl="0" indent="0" algn="ctr" rtl="0">
                        <a:spcBef>
                          <a:spcPts val="0"/>
                        </a:spcBef>
                        <a:spcAft>
                          <a:spcPts val="0"/>
                        </a:spcAft>
                        <a:buNone/>
                      </a:pPr>
                      <a:r>
                        <a:rPr lang="fr-FR" sz="1500">
                          <a:solidFill>
                            <a:schemeClr val="dk1"/>
                          </a:solidFill>
                        </a:rPr>
                        <a:t>13</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Discussion</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3"/>
                  </a:ext>
                </a:extLst>
              </a:tr>
              <a:tr h="313475">
                <a:tc>
                  <a:txBody>
                    <a:bodyPr/>
                    <a:lstStyle/>
                    <a:p>
                      <a:pPr marL="0" marR="0" lvl="0" indent="0" algn="ctr" rtl="0">
                        <a:spcBef>
                          <a:spcPts val="0"/>
                        </a:spcBef>
                        <a:spcAft>
                          <a:spcPts val="0"/>
                        </a:spcAft>
                        <a:buNone/>
                      </a:pPr>
                      <a:r>
                        <a:rPr lang="fr-FR" sz="1500">
                          <a:solidFill>
                            <a:schemeClr val="dk1"/>
                          </a:solidFill>
                        </a:rPr>
                        <a:t>14</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Titre et contenu</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a:solidFill>
                            <a:schemeClr val="dk1"/>
                          </a:solidFill>
                        </a:rPr>
                        <a:t>Recommandations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4"/>
                  </a:ext>
                </a:extLst>
              </a:tr>
              <a:tr h="313475">
                <a:tc>
                  <a:txBody>
                    <a:bodyPr/>
                    <a:lstStyle/>
                    <a:p>
                      <a:pPr marL="0" marR="0" lvl="0" indent="0" algn="ctr" rtl="0">
                        <a:spcBef>
                          <a:spcPts val="0"/>
                        </a:spcBef>
                        <a:spcAft>
                          <a:spcPts val="0"/>
                        </a:spcAft>
                        <a:buNone/>
                      </a:pPr>
                      <a:r>
                        <a:rPr lang="fr-FR" sz="1500">
                          <a:solidFill>
                            <a:schemeClr val="dk1"/>
                          </a:solidFill>
                        </a:rPr>
                        <a:t>15</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dirty="0">
                          <a:solidFill>
                            <a:schemeClr val="dk1"/>
                          </a:solidFill>
                        </a:rPr>
                        <a:t>Titre de section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FR" sz="1500" dirty="0">
                          <a:solidFill>
                            <a:schemeClr val="dk1"/>
                          </a:solidFill>
                        </a:rPr>
                        <a:t>Remerciements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5"/>
                  </a:ext>
                </a:extLst>
              </a:tr>
            </a:tbl>
          </a:graphicData>
        </a:graphic>
      </p:graphicFrame>
      <p:sp>
        <p:nvSpPr>
          <p:cNvPr id="415" name="Google Shape;415;p1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Création et ajout de titres aux </a:t>
            </a:r>
            <a:br>
              <a:rPr lang="fr-FR">
                <a:latin typeface="Franklin Gothic Medium" panose="020B0603020102020204" pitchFamily="34" charset="0"/>
              </a:rPr>
            </a:br>
            <a:r>
              <a:rPr lang="fr-FR">
                <a:latin typeface="Franklin Gothic Medium" panose="020B0603020102020204" pitchFamily="34" charset="0"/>
              </a:rPr>
              <a:t>nouvelles diapositives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0"/>
        <p:cNvGrpSpPr/>
        <p:nvPr/>
      </p:nvGrpSpPr>
      <p:grpSpPr>
        <a:xfrm>
          <a:off x="0" y="0"/>
          <a:ext cx="0" cy="0"/>
          <a:chOff x="0" y="0"/>
          <a:chExt cx="0" cy="0"/>
        </a:xfrm>
      </p:grpSpPr>
      <p:sp>
        <p:nvSpPr>
          <p:cNvPr id="421" name="Google Shape;421;p13"/>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Réorganiser les diapositives dans le volet de navigation</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Cliquez sur la diapositive </a:t>
            </a:r>
            <a:r>
              <a:rPr lang="fr-FR" b="1" i="1" dirty="0"/>
              <a:t>Remerciements</a:t>
            </a:r>
            <a:endParaRPr lang="fr-FR" i="1"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Déplacez-la vers le haut pour qu'elle devienne la diapositive 2</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La remettre à sa place initiale</a:t>
            </a:r>
          </a:p>
        </p:txBody>
      </p:sp>
      <p:sp>
        <p:nvSpPr>
          <p:cNvPr id="422" name="Google Shape;422;p13"/>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Réorganiser les diapositives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1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Sauvegarder sur le bureau</a:t>
            </a:r>
            <a:endParaRPr lang="fr-FR" i="1"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Nom du fichier : WS2_Présentation_[VotreNom]</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Sauvegardez fréquemment : Envisagez de modifier la fonction de sauvegarde automatique pour sauvegarder toutes les 5 minutes</a:t>
            </a:r>
          </a:p>
        </p:txBody>
      </p:sp>
      <p:sp>
        <p:nvSpPr>
          <p:cNvPr id="429" name="Google Shape;429;p1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Sauvegarder votre présentation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1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Lequel est le plus facile à lire ?</a:t>
            </a:r>
          </a:p>
        </p:txBody>
      </p:sp>
      <p:sp>
        <p:nvSpPr>
          <p:cNvPr id="436" name="Google Shape;436;p1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Puces et listes numérotées (1/3)</a:t>
            </a:r>
          </a:p>
        </p:txBody>
      </p:sp>
      <p:graphicFrame>
        <p:nvGraphicFramePr>
          <p:cNvPr id="437" name="Google Shape;437;p15"/>
          <p:cNvGraphicFramePr/>
          <p:nvPr>
            <p:extLst>
              <p:ext uri="{D42A27DB-BD31-4B8C-83A1-F6EECF244321}">
                <p14:modId xmlns:p14="http://schemas.microsoft.com/office/powerpoint/2010/main" val="2202303491"/>
              </p:ext>
            </p:extLst>
          </p:nvPr>
        </p:nvGraphicFramePr>
        <p:xfrm>
          <a:off x="1009650" y="2209800"/>
          <a:ext cx="10172700" cy="3867575"/>
        </p:xfrm>
        <a:graphic>
          <a:graphicData uri="http://schemas.openxmlformats.org/drawingml/2006/table">
            <a:tbl>
              <a:tblPr firstRow="1" bandRow="1">
                <a:noFill/>
                <a:tableStyleId>{72E9B773-4153-402E-A9C0-1F67954B0667}</a:tableStyleId>
              </a:tblPr>
              <a:tblGrid>
                <a:gridCol w="5086350">
                  <a:extLst>
                    <a:ext uri="{9D8B030D-6E8A-4147-A177-3AD203B41FA5}">
                      <a16:colId xmlns:a16="http://schemas.microsoft.com/office/drawing/2014/main" val="20000"/>
                    </a:ext>
                  </a:extLst>
                </a:gridCol>
                <a:gridCol w="5086350">
                  <a:extLst>
                    <a:ext uri="{9D8B030D-6E8A-4147-A177-3AD203B41FA5}">
                      <a16:colId xmlns:a16="http://schemas.microsoft.com/office/drawing/2014/main" val="20001"/>
                    </a:ext>
                  </a:extLst>
                </a:gridCol>
              </a:tblGrid>
              <a:tr h="499525">
                <a:tc>
                  <a:txBody>
                    <a:bodyPr/>
                    <a:lstStyle/>
                    <a:p>
                      <a:pPr marL="0" marR="0" lvl="0" indent="0" algn="ctr" rtl="0">
                        <a:spcBef>
                          <a:spcPts val="0"/>
                        </a:spcBef>
                        <a:spcAft>
                          <a:spcPts val="0"/>
                        </a:spcAft>
                        <a:buNone/>
                      </a:pPr>
                      <a:r>
                        <a:rPr lang="fr-FR" sz="2400" b="1">
                          <a:solidFill>
                            <a:schemeClr val="dk1"/>
                          </a:solidFill>
                        </a:rPr>
                        <a:t>Phrases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400" b="1">
                          <a:solidFill>
                            <a:schemeClr val="dk1"/>
                          </a:solidFill>
                        </a:rPr>
                        <a:t>Liste</a:t>
                      </a:r>
                      <a:endParaRPr sz="2400" b="1">
                        <a:solidFill>
                          <a:schemeClr val="dk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913725">
                <a:tc>
                  <a:txBody>
                    <a:bodyPr/>
                    <a:lstStyle/>
                    <a:p>
                      <a:pPr marL="0" marR="0" lvl="0" indent="0" algn="l" rtl="0">
                        <a:lnSpc>
                          <a:spcPct val="90000"/>
                        </a:lnSpc>
                        <a:spcBef>
                          <a:spcPts val="0"/>
                        </a:spcBef>
                        <a:spcAft>
                          <a:spcPts val="0"/>
                        </a:spcAft>
                        <a:buNone/>
                      </a:pPr>
                      <a:r>
                        <a:rPr lang="fr-FR" sz="2000" dirty="0">
                          <a:solidFill>
                            <a:schemeClr val="dk1"/>
                          </a:solidFill>
                          <a:latin typeface="Arial"/>
                          <a:ea typeface="Arial"/>
                          <a:cs typeface="Arial"/>
                          <a:sym typeface="Arial"/>
                        </a:rPr>
                        <a:t>Utilisez des puces ou une numérotation pour réduire le texte et améliorer la lisibilité. Utilisez des puces si le matériel décrit comporte des informations. Utilisez des numéros si le matériel décrit comporte des étapes ou des procédures à suivre. </a:t>
                      </a:r>
                      <a:endParaRPr dirty="0"/>
                    </a:p>
                    <a:p>
                      <a:pPr marL="0" marR="0" lvl="0" indent="0" algn="l" rtl="0">
                        <a:lnSpc>
                          <a:spcPct val="90000"/>
                        </a:lnSpc>
                        <a:spcBef>
                          <a:spcPts val="0"/>
                        </a:spcBef>
                        <a:spcAft>
                          <a:spcPts val="0"/>
                        </a:spcAft>
                        <a:buNone/>
                      </a:pPr>
                      <a:endParaRPr sz="2000" b="1" i="0" u="none" strike="noStrike" cap="none" dirty="0">
                        <a:solidFill>
                          <a:schemeClr val="dk1"/>
                        </a:solidFill>
                        <a:latin typeface="Arial"/>
                        <a:ea typeface="Arial"/>
                        <a:cs typeface="Arial"/>
                        <a:sym typeface="Arial"/>
                      </a:endParaRPr>
                    </a:p>
                    <a:p>
                      <a:pPr marL="0" marR="0" lvl="0" indent="0" algn="l" rtl="0">
                        <a:lnSpc>
                          <a:spcPct val="90000"/>
                        </a:lnSpc>
                        <a:spcBef>
                          <a:spcPts val="0"/>
                        </a:spcBef>
                        <a:spcAft>
                          <a:spcPts val="0"/>
                        </a:spcAft>
                        <a:buNone/>
                      </a:pPr>
                      <a:r>
                        <a:rPr lang="fr-FR" sz="2000" i="0" u="none" strike="noStrike" cap="none" dirty="0">
                          <a:solidFill>
                            <a:schemeClr val="dk1"/>
                          </a:solidFill>
                          <a:latin typeface="Arial"/>
                          <a:ea typeface="Arial"/>
                          <a:cs typeface="Arial"/>
                          <a:sym typeface="Arial"/>
                        </a:rPr>
                        <a:t>Sélectionnez d'abord la liste. Ensuite, recherchez le </a:t>
                      </a:r>
                      <a:r>
                        <a:rPr lang="fr-FR" sz="2000" dirty="0">
                          <a:solidFill>
                            <a:schemeClr val="dk1"/>
                          </a:solidFill>
                          <a:latin typeface="Arial"/>
                          <a:ea typeface="Arial"/>
                          <a:cs typeface="Arial"/>
                          <a:sym typeface="Arial"/>
                        </a:rPr>
                        <a:t>groupe</a:t>
                      </a:r>
                      <a:r>
                        <a:rPr lang="fr-FR" sz="2000" i="0" u="none" strike="noStrike" cap="none" dirty="0">
                          <a:solidFill>
                            <a:schemeClr val="dk1"/>
                          </a:solidFill>
                          <a:latin typeface="Arial"/>
                          <a:ea typeface="Arial"/>
                          <a:cs typeface="Arial"/>
                          <a:sym typeface="Arial"/>
                        </a:rPr>
                        <a:t> Paragraphe </a:t>
                      </a:r>
                      <a:r>
                        <a:rPr lang="fr-FR" sz="2000" dirty="0">
                          <a:solidFill>
                            <a:schemeClr val="dk1"/>
                          </a:solidFill>
                          <a:latin typeface="Arial"/>
                          <a:ea typeface="Arial"/>
                          <a:cs typeface="Arial"/>
                          <a:sym typeface="Arial"/>
                        </a:rPr>
                        <a:t>dans l'onglet Accueil. Cliquez sur l'icône de puce ou de numérotation.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l" rtl="0">
                        <a:lnSpc>
                          <a:spcPct val="90000"/>
                        </a:lnSpc>
                        <a:spcBef>
                          <a:spcPts val="0"/>
                        </a:spcBef>
                        <a:spcAft>
                          <a:spcPts val="0"/>
                        </a:spcAft>
                        <a:buNone/>
                      </a:pPr>
                      <a:r>
                        <a:rPr lang="fr-FR" sz="2000" dirty="0">
                          <a:solidFill>
                            <a:schemeClr val="dk1"/>
                          </a:solidFill>
                          <a:latin typeface="Arial"/>
                          <a:ea typeface="Arial"/>
                          <a:cs typeface="Arial"/>
                          <a:sym typeface="Arial"/>
                        </a:rPr>
                        <a:t>Améliorez la lisibilité en utilisant : </a:t>
                      </a:r>
                      <a:endParaRPr dirty="0"/>
                    </a:p>
                    <a:p>
                      <a:pPr marL="342900" marR="0" lvl="0" indent="-342900" algn="l" rtl="0">
                        <a:lnSpc>
                          <a:spcPct val="90000"/>
                        </a:lnSpc>
                        <a:spcBef>
                          <a:spcPts val="600"/>
                        </a:spcBef>
                        <a:spcAft>
                          <a:spcPts val="0"/>
                        </a:spcAft>
                        <a:buClr>
                          <a:schemeClr val="dk1"/>
                        </a:buClr>
                        <a:buSzPts val="2000"/>
                        <a:buFont typeface="Arial"/>
                        <a:buChar char="•"/>
                      </a:pPr>
                      <a:r>
                        <a:rPr lang="fr-FR" sz="2000" b="1" i="0" u="none" strike="noStrike" cap="none" dirty="0">
                          <a:solidFill>
                            <a:schemeClr val="dk1"/>
                          </a:solidFill>
                          <a:latin typeface="Arial"/>
                          <a:ea typeface="Arial"/>
                          <a:cs typeface="Arial"/>
                          <a:sym typeface="Arial"/>
                        </a:rPr>
                        <a:t>Puces </a:t>
                      </a:r>
                      <a:r>
                        <a:rPr lang="fr-FR" sz="2000" i="0" u="none" strike="noStrike" cap="none" dirty="0">
                          <a:solidFill>
                            <a:schemeClr val="dk1"/>
                          </a:solidFill>
                          <a:latin typeface="Arial"/>
                          <a:ea typeface="Arial"/>
                          <a:cs typeface="Arial"/>
                          <a:sym typeface="Arial"/>
                        </a:rPr>
                        <a:t>pour les listes d'informations</a:t>
                      </a:r>
                      <a:endParaRPr dirty="0"/>
                    </a:p>
                    <a:p>
                      <a:pPr marL="342900" marR="0" lvl="0" indent="-342900" algn="l" rtl="0">
                        <a:lnSpc>
                          <a:spcPct val="90000"/>
                        </a:lnSpc>
                        <a:spcBef>
                          <a:spcPts val="600"/>
                        </a:spcBef>
                        <a:spcAft>
                          <a:spcPts val="0"/>
                        </a:spcAft>
                        <a:buClr>
                          <a:schemeClr val="dk1"/>
                        </a:buClr>
                        <a:buSzPts val="2000"/>
                        <a:buFont typeface="Arial"/>
                        <a:buChar char="•"/>
                      </a:pPr>
                      <a:r>
                        <a:rPr lang="fr-FR" sz="2000" b="1" dirty="0">
                          <a:solidFill>
                            <a:schemeClr val="dk1"/>
                          </a:solidFill>
                          <a:latin typeface="Arial"/>
                          <a:ea typeface="Arial"/>
                          <a:cs typeface="Arial"/>
                          <a:sym typeface="Arial"/>
                        </a:rPr>
                        <a:t>Numéros </a:t>
                      </a:r>
                      <a:r>
                        <a:rPr lang="fr-FR" sz="2000" dirty="0">
                          <a:solidFill>
                            <a:schemeClr val="dk1"/>
                          </a:solidFill>
                          <a:latin typeface="Arial"/>
                          <a:ea typeface="Arial"/>
                          <a:cs typeface="Arial"/>
                          <a:sym typeface="Arial"/>
                        </a:rPr>
                        <a:t>des étapes des procédures</a:t>
                      </a:r>
                      <a:endParaRPr dirty="0"/>
                    </a:p>
                    <a:p>
                      <a:pPr marL="342900" marR="0" lvl="0" indent="-215900" algn="l" rtl="0">
                        <a:lnSpc>
                          <a:spcPct val="90000"/>
                        </a:lnSpc>
                        <a:spcBef>
                          <a:spcPts val="600"/>
                        </a:spcBef>
                        <a:spcAft>
                          <a:spcPts val="0"/>
                        </a:spcAft>
                        <a:buClr>
                          <a:schemeClr val="dk1"/>
                        </a:buClr>
                        <a:buSzPts val="2000"/>
                        <a:buFont typeface="Arial"/>
                        <a:buNone/>
                      </a:pPr>
                      <a:endParaRPr sz="2000" i="0" u="none" strike="noStrike" cap="none" dirty="0">
                        <a:solidFill>
                          <a:schemeClr val="dk1"/>
                        </a:solidFill>
                        <a:latin typeface="Arial"/>
                        <a:ea typeface="Arial"/>
                        <a:cs typeface="Arial"/>
                        <a:sym typeface="Arial"/>
                      </a:endParaRPr>
                    </a:p>
                    <a:p>
                      <a:pPr marL="0" marR="0" lvl="0" indent="0" algn="l" rtl="0">
                        <a:lnSpc>
                          <a:spcPct val="90000"/>
                        </a:lnSpc>
                        <a:spcBef>
                          <a:spcPts val="600"/>
                        </a:spcBef>
                        <a:spcAft>
                          <a:spcPts val="0"/>
                        </a:spcAft>
                        <a:buNone/>
                      </a:pPr>
                      <a:r>
                        <a:rPr lang="fr-FR" sz="2000" dirty="0">
                          <a:solidFill>
                            <a:schemeClr val="dk1"/>
                          </a:solidFill>
                          <a:latin typeface="Arial"/>
                          <a:ea typeface="Arial"/>
                          <a:cs typeface="Arial"/>
                          <a:sym typeface="Arial"/>
                        </a:rPr>
                        <a:t>Les étapes :</a:t>
                      </a:r>
                      <a:endParaRPr dirty="0"/>
                    </a:p>
                    <a:p>
                      <a:pPr marL="457200" marR="0" lvl="0" indent="-457200" algn="l" rtl="0">
                        <a:lnSpc>
                          <a:spcPct val="90000"/>
                        </a:lnSpc>
                        <a:spcBef>
                          <a:spcPts val="600"/>
                        </a:spcBef>
                        <a:spcAft>
                          <a:spcPts val="0"/>
                        </a:spcAft>
                        <a:buClr>
                          <a:schemeClr val="dk1"/>
                        </a:buClr>
                        <a:buSzPts val="2000"/>
                        <a:buFont typeface="Libre Franklin Medium"/>
                        <a:buAutoNum type="arabicPeriod"/>
                      </a:pPr>
                      <a:r>
                        <a:rPr lang="fr-FR" sz="2000" i="0" u="none" strike="noStrike" cap="none" dirty="0">
                          <a:solidFill>
                            <a:schemeClr val="dk1"/>
                          </a:solidFill>
                          <a:latin typeface="Arial"/>
                          <a:ea typeface="Arial"/>
                          <a:cs typeface="Arial"/>
                          <a:sym typeface="Arial"/>
                        </a:rPr>
                        <a:t>Sélectionner la liste</a:t>
                      </a:r>
                      <a:endParaRPr dirty="0"/>
                    </a:p>
                    <a:p>
                      <a:pPr marL="457200" marR="0" lvl="0" indent="-457200" algn="l" rtl="0">
                        <a:lnSpc>
                          <a:spcPct val="90000"/>
                        </a:lnSpc>
                        <a:spcBef>
                          <a:spcPts val="600"/>
                        </a:spcBef>
                        <a:spcAft>
                          <a:spcPts val="0"/>
                        </a:spcAft>
                        <a:buClr>
                          <a:schemeClr val="dk1"/>
                        </a:buClr>
                        <a:buSzPts val="2000"/>
                        <a:buFont typeface="Libre Franklin Medium"/>
                        <a:buAutoNum type="arabicPeriod"/>
                      </a:pPr>
                      <a:r>
                        <a:rPr lang="fr-FR" sz="2000" dirty="0">
                          <a:solidFill>
                            <a:schemeClr val="dk1"/>
                          </a:solidFill>
                          <a:latin typeface="Arial"/>
                          <a:ea typeface="Arial"/>
                          <a:cs typeface="Arial"/>
                          <a:sym typeface="Arial"/>
                        </a:rPr>
                        <a:t>Trouvez le groupe Paragraphe dans l'onglet Accueil</a:t>
                      </a:r>
                      <a:endParaRPr dirty="0"/>
                    </a:p>
                    <a:p>
                      <a:pPr marL="457200" marR="0" lvl="0" indent="-457200" algn="l" rtl="0">
                        <a:lnSpc>
                          <a:spcPct val="90000"/>
                        </a:lnSpc>
                        <a:spcBef>
                          <a:spcPts val="600"/>
                        </a:spcBef>
                        <a:spcAft>
                          <a:spcPts val="0"/>
                        </a:spcAft>
                        <a:buClr>
                          <a:schemeClr val="dk1"/>
                        </a:buClr>
                        <a:buSzPts val="2000"/>
                        <a:buFont typeface="Libre Franklin Medium"/>
                        <a:buAutoNum type="arabicPeriod"/>
                      </a:pPr>
                      <a:r>
                        <a:rPr lang="fr-FR" sz="2000" i="0" u="none" strike="noStrike" cap="none" dirty="0">
                          <a:solidFill>
                            <a:schemeClr val="dk1"/>
                          </a:solidFill>
                          <a:latin typeface="Arial"/>
                          <a:ea typeface="Arial"/>
                          <a:cs typeface="Arial"/>
                          <a:sym typeface="Arial"/>
                        </a:rPr>
                        <a:t>Cliquez sur l'icône de la puce de numérotation</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16"/>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rmAutofit fontScale="92500" lnSpcReduction="10000"/>
          </a:bodyPr>
          <a:lstStyle/>
          <a:p>
            <a:pPr marL="514350" lvl="0" indent="-514350">
              <a:spcBef>
                <a:spcPts val="0"/>
              </a:spcBef>
              <a:buSzPct val="100000"/>
              <a:buFont typeface="Libre Franklin Medium"/>
              <a:buAutoNum type="arabicPeriod"/>
            </a:pPr>
            <a:r>
              <a:rPr lang="fr-FR" dirty="0"/>
              <a:t>Remplacer le format de la diapositive 2 (plan de la présentation) </a:t>
            </a:r>
            <a:br>
              <a:rPr lang="fr-FR" dirty="0"/>
            </a:br>
            <a:r>
              <a:rPr lang="fr-FR" dirty="0"/>
              <a:t>par </a:t>
            </a:r>
            <a:r>
              <a:rPr lang="fr-FR" b="1" dirty="0"/>
              <a:t>Titre et contenu</a:t>
            </a:r>
            <a:endParaRPr b="1" dirty="0"/>
          </a:p>
          <a:p>
            <a:pPr marL="514350" lvl="0" indent="-514350" algn="l" rtl="0">
              <a:lnSpc>
                <a:spcPct val="100000"/>
              </a:lnSpc>
              <a:spcBef>
                <a:spcPts val="1000"/>
              </a:spcBef>
              <a:spcAft>
                <a:spcPts val="0"/>
              </a:spcAft>
              <a:buClr>
                <a:schemeClr val="dk1"/>
              </a:buClr>
              <a:buSzPct val="100000"/>
              <a:buFont typeface="Libre Franklin Medium"/>
              <a:buAutoNum type="arabicPeriod"/>
            </a:pPr>
            <a:r>
              <a:rPr lang="fr-FR" dirty="0"/>
              <a:t>Créer la liste suivante:</a:t>
            </a:r>
            <a:endParaRPr dirty="0"/>
          </a:p>
          <a:p>
            <a:pPr marL="800100" lvl="1" indent="-342900" algn="l" rtl="0">
              <a:lnSpc>
                <a:spcPct val="100000"/>
              </a:lnSpc>
              <a:spcBef>
                <a:spcPts val="500"/>
              </a:spcBef>
              <a:spcAft>
                <a:spcPts val="0"/>
              </a:spcAft>
              <a:buSzPct val="100000"/>
              <a:buFont typeface="Wingdings" panose="05000000000000000000" pitchFamily="2" charset="2"/>
              <a:buChar char="§"/>
            </a:pPr>
            <a:r>
              <a:rPr lang="fr-FR" dirty="0"/>
              <a:t>Plan de la présentation</a:t>
            </a:r>
            <a:endParaRPr dirty="0"/>
          </a:p>
          <a:p>
            <a:pPr marL="800100" lvl="1" indent="-342900" algn="l" rtl="0">
              <a:lnSpc>
                <a:spcPct val="100000"/>
              </a:lnSpc>
              <a:spcBef>
                <a:spcPts val="500"/>
              </a:spcBef>
              <a:spcAft>
                <a:spcPts val="0"/>
              </a:spcAft>
              <a:buSzPct val="100000"/>
              <a:buFont typeface="Wingdings" panose="05000000000000000000" pitchFamily="2" charset="2"/>
              <a:buChar char="§"/>
            </a:pPr>
            <a:r>
              <a:rPr lang="fr-FR" dirty="0"/>
              <a:t>Projet de terrain 1</a:t>
            </a:r>
            <a:endParaRPr dirty="0"/>
          </a:p>
          <a:p>
            <a:pPr marL="800100" lvl="1" indent="-342900" algn="l" rtl="0">
              <a:lnSpc>
                <a:spcPct val="100000"/>
              </a:lnSpc>
              <a:spcBef>
                <a:spcPts val="500"/>
              </a:spcBef>
              <a:spcAft>
                <a:spcPts val="0"/>
              </a:spcAft>
              <a:buSzPct val="100000"/>
              <a:buFont typeface="Wingdings" panose="05000000000000000000" pitchFamily="2" charset="2"/>
              <a:buChar char="§"/>
            </a:pPr>
            <a:r>
              <a:rPr lang="fr-FR" dirty="0"/>
              <a:t>Projet de terrain 2</a:t>
            </a:r>
            <a:endParaRPr dirty="0"/>
          </a:p>
          <a:p>
            <a:pPr marL="800100" lvl="1" indent="-342900" algn="l" rtl="0">
              <a:lnSpc>
                <a:spcPct val="100000"/>
              </a:lnSpc>
              <a:spcBef>
                <a:spcPts val="500"/>
              </a:spcBef>
              <a:spcAft>
                <a:spcPts val="0"/>
              </a:spcAft>
              <a:buSzPct val="100000"/>
              <a:buFont typeface="Wingdings" panose="05000000000000000000" pitchFamily="2" charset="2"/>
              <a:buChar char="§"/>
            </a:pPr>
            <a:r>
              <a:rPr lang="fr-FR" dirty="0"/>
              <a:t>Remerciements</a:t>
            </a:r>
            <a:endParaRPr dirty="0"/>
          </a:p>
          <a:p>
            <a:pPr marL="800100" lvl="1" indent="-342900" algn="l" rtl="0">
              <a:lnSpc>
                <a:spcPct val="100000"/>
              </a:lnSpc>
              <a:spcBef>
                <a:spcPts val="500"/>
              </a:spcBef>
              <a:spcAft>
                <a:spcPts val="0"/>
              </a:spcAft>
              <a:buSzPct val="100000"/>
              <a:buFont typeface="Wingdings" panose="05000000000000000000" pitchFamily="2" charset="2"/>
              <a:buChar char="§"/>
            </a:pPr>
            <a:r>
              <a:rPr lang="fr-FR" dirty="0"/>
              <a:t>Merci de votre attention</a:t>
            </a:r>
            <a:endParaRPr dirty="0"/>
          </a:p>
          <a:p>
            <a:pPr marL="514350" lvl="0" indent="-514350" algn="l" rtl="0">
              <a:lnSpc>
                <a:spcPct val="100000"/>
              </a:lnSpc>
              <a:spcBef>
                <a:spcPts val="500"/>
              </a:spcBef>
              <a:spcAft>
                <a:spcPts val="0"/>
              </a:spcAft>
              <a:buClr>
                <a:schemeClr val="dk1"/>
              </a:buClr>
              <a:buSzPct val="100000"/>
              <a:buFont typeface="Libre Franklin Medium"/>
              <a:buAutoNum type="arabicPeriod"/>
            </a:pPr>
            <a:r>
              <a:rPr lang="fr-FR" dirty="0"/>
              <a:t>Insérer des puces</a:t>
            </a:r>
            <a:endParaRPr dirty="0"/>
          </a:p>
          <a:p>
            <a:pPr marL="514350" lvl="0" indent="-514350" algn="l" rtl="0">
              <a:lnSpc>
                <a:spcPct val="100000"/>
              </a:lnSpc>
              <a:spcBef>
                <a:spcPts val="500"/>
              </a:spcBef>
              <a:spcAft>
                <a:spcPts val="0"/>
              </a:spcAft>
              <a:buClr>
                <a:schemeClr val="dk1"/>
              </a:buClr>
              <a:buSzPct val="100000"/>
              <a:buFont typeface="Libre Franklin Medium"/>
              <a:buAutoNum type="arabicPeriod"/>
            </a:pPr>
            <a:r>
              <a:rPr lang="fr-FR" dirty="0"/>
              <a:t>Remplacer les puces par des chiffres</a:t>
            </a:r>
            <a:endParaRPr dirty="0"/>
          </a:p>
          <a:p>
            <a:pPr marL="514350" lvl="0" indent="-514350" algn="l" rtl="0">
              <a:lnSpc>
                <a:spcPct val="100000"/>
              </a:lnSpc>
              <a:spcBef>
                <a:spcPts val="500"/>
              </a:spcBef>
              <a:spcAft>
                <a:spcPts val="0"/>
              </a:spcAft>
              <a:buClr>
                <a:schemeClr val="dk1"/>
              </a:buClr>
              <a:buSzPct val="100000"/>
              <a:buFont typeface="Libre Franklin Medium"/>
              <a:buAutoNum type="arabicPeriod"/>
            </a:pPr>
            <a:r>
              <a:rPr lang="fr-FR" dirty="0"/>
              <a:t>Ajouter les autres titres de diapositives</a:t>
            </a:r>
            <a:endParaRPr dirty="0"/>
          </a:p>
        </p:txBody>
      </p:sp>
      <p:sp>
        <p:nvSpPr>
          <p:cNvPr id="444" name="Google Shape;444;p1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Puces et listes numérotées (2/3)</a:t>
            </a:r>
            <a:endParaRPr dirty="0">
              <a:latin typeface="Franklin Gothic Medium" panose="020B0603020102020204" pitchFamily="34" charset="0"/>
            </a:endParaRPr>
          </a:p>
        </p:txBody>
      </p:sp>
      <p:sp>
        <p:nvSpPr>
          <p:cNvPr id="445" name="Google Shape;445;p16"/>
          <p:cNvSpPr/>
          <p:nvPr/>
        </p:nvSpPr>
        <p:spPr>
          <a:xfrm>
            <a:off x="7778885" y="2107837"/>
            <a:ext cx="3124200" cy="4010329"/>
          </a:xfrm>
          <a:prstGeom prst="rect">
            <a:avLst/>
          </a:prstGeom>
          <a:solidFill>
            <a:schemeClr val="lt1"/>
          </a:solidFill>
          <a:ln w="9525"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342900" marR="0" lvl="0" indent="-342900" algn="l" rtl="0">
              <a:lnSpc>
                <a:spcPct val="90000"/>
              </a:lnSpc>
              <a:spcBef>
                <a:spcPts val="0"/>
              </a:spcBef>
              <a:spcAft>
                <a:spcPts val="0"/>
              </a:spcAft>
              <a:buClr>
                <a:schemeClr val="dk1"/>
              </a:buClr>
              <a:buSzPts val="1600"/>
              <a:buFont typeface="Arial"/>
              <a:buAutoNum type="arabicPeriod"/>
            </a:pPr>
            <a:r>
              <a:rPr lang="fr-FR" sz="1600" dirty="0">
                <a:solidFill>
                  <a:schemeClr val="dk1"/>
                </a:solidFill>
                <a:latin typeface="Arial"/>
                <a:ea typeface="Arial"/>
                <a:cs typeface="Arial"/>
                <a:sym typeface="Arial"/>
              </a:rPr>
              <a:t>Schéma de présentation</a:t>
            </a:r>
            <a:endParaRPr dirty="0"/>
          </a:p>
          <a:p>
            <a:pPr marL="342900" marR="0" lvl="0" indent="-342900" algn="l" rtl="0">
              <a:lnSpc>
                <a:spcPct val="90000"/>
              </a:lnSpc>
              <a:spcBef>
                <a:spcPts val="300"/>
              </a:spcBef>
              <a:spcAft>
                <a:spcPts val="0"/>
              </a:spcAft>
              <a:buClr>
                <a:schemeClr val="dk1"/>
              </a:buClr>
              <a:buSzPts val="1600"/>
              <a:buFont typeface="Arial"/>
              <a:buAutoNum type="arabicPeriod"/>
            </a:pPr>
            <a:r>
              <a:rPr lang="fr-FR" sz="1600" dirty="0">
                <a:solidFill>
                  <a:schemeClr val="dk1"/>
                </a:solidFill>
                <a:latin typeface="Arial"/>
                <a:ea typeface="Arial"/>
                <a:cs typeface="Arial"/>
                <a:sym typeface="Arial"/>
              </a:rPr>
              <a:t>Projet de terrain 1</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Introduction</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Méthodes</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Résultats</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Discussion</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Recommandations</a:t>
            </a:r>
            <a:endParaRPr dirty="0"/>
          </a:p>
          <a:p>
            <a:pPr marL="342900" marR="0" lvl="0" indent="-342900" algn="l" rtl="0">
              <a:lnSpc>
                <a:spcPct val="90000"/>
              </a:lnSpc>
              <a:spcBef>
                <a:spcPts val="300"/>
              </a:spcBef>
              <a:spcAft>
                <a:spcPts val="0"/>
              </a:spcAft>
              <a:buClr>
                <a:schemeClr val="dk1"/>
              </a:buClr>
              <a:buSzPts val="1600"/>
              <a:buFont typeface="Arial"/>
              <a:buAutoNum type="arabicPeriod"/>
            </a:pPr>
            <a:r>
              <a:rPr lang="fr-FR" sz="1600" dirty="0">
                <a:solidFill>
                  <a:schemeClr val="dk1"/>
                </a:solidFill>
                <a:latin typeface="Arial"/>
                <a:ea typeface="Arial"/>
                <a:cs typeface="Arial"/>
                <a:sym typeface="Arial"/>
              </a:rPr>
              <a:t>Projet de terrain 2</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Introduction</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Méthodes</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Résultats</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Discussion</a:t>
            </a:r>
            <a:endParaRPr dirty="0"/>
          </a:p>
          <a:p>
            <a:pPr marL="342900" marR="0" lvl="0" indent="-342900" algn="l" rtl="0">
              <a:lnSpc>
                <a:spcPct val="90000"/>
              </a:lnSpc>
              <a:spcBef>
                <a:spcPts val="300"/>
              </a:spcBef>
              <a:spcAft>
                <a:spcPts val="0"/>
              </a:spcAft>
              <a:buClr>
                <a:srgbClr val="005808"/>
              </a:buClr>
              <a:buSzPts val="1600"/>
              <a:buFont typeface="Arial"/>
              <a:buAutoNum type="arabicPeriod"/>
            </a:pPr>
            <a:r>
              <a:rPr lang="fr-FR" sz="1600" dirty="0">
                <a:solidFill>
                  <a:srgbClr val="005808"/>
                </a:solidFill>
                <a:latin typeface="Arial"/>
                <a:ea typeface="Arial"/>
                <a:cs typeface="Arial"/>
                <a:sym typeface="Arial"/>
              </a:rPr>
              <a:t>Recommandations</a:t>
            </a:r>
            <a:endParaRPr dirty="0"/>
          </a:p>
          <a:p>
            <a:pPr marL="342900" marR="0" lvl="0" indent="-342900" algn="l" rtl="0">
              <a:lnSpc>
                <a:spcPct val="90000"/>
              </a:lnSpc>
              <a:spcBef>
                <a:spcPts val="300"/>
              </a:spcBef>
              <a:spcAft>
                <a:spcPts val="0"/>
              </a:spcAft>
              <a:buClr>
                <a:schemeClr val="dk1"/>
              </a:buClr>
              <a:buSzPts val="1600"/>
              <a:buFont typeface="Arial"/>
              <a:buAutoNum type="arabicPeriod"/>
            </a:pPr>
            <a:r>
              <a:rPr lang="fr-FR" sz="1600" dirty="0">
                <a:solidFill>
                  <a:schemeClr val="dk1"/>
                </a:solidFill>
                <a:latin typeface="Arial"/>
                <a:ea typeface="Arial"/>
                <a:cs typeface="Arial"/>
                <a:sym typeface="Arial"/>
              </a:rPr>
              <a:t>Remerciements</a:t>
            </a:r>
            <a:endParaRPr dirty="0"/>
          </a:p>
          <a:p>
            <a:pPr marL="342900" marR="0" lvl="0" indent="-342900" algn="l" rtl="0">
              <a:lnSpc>
                <a:spcPct val="90000"/>
              </a:lnSpc>
              <a:spcBef>
                <a:spcPts val="300"/>
              </a:spcBef>
              <a:spcAft>
                <a:spcPts val="0"/>
              </a:spcAft>
              <a:buClr>
                <a:schemeClr val="dk1"/>
              </a:buClr>
              <a:buSzPts val="1600"/>
              <a:buFont typeface="Arial"/>
              <a:buAutoNum type="arabicPeriod"/>
            </a:pPr>
            <a:r>
              <a:rPr lang="fr-FR" sz="1600" dirty="0">
                <a:solidFill>
                  <a:schemeClr val="dk1"/>
                </a:solidFill>
                <a:latin typeface="Arial"/>
                <a:ea typeface="Arial"/>
                <a:cs typeface="Arial"/>
                <a:sym typeface="Arial"/>
              </a:rPr>
              <a:t>Merci de votre attention</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4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4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p17"/>
          <p:cNvSpPr txBox="1">
            <a:spLocks noGrp="1"/>
          </p:cNvSpPr>
          <p:nvPr>
            <p:ph type="body" idx="1"/>
          </p:nvPr>
        </p:nvSpPr>
        <p:spPr>
          <a:xfrm>
            <a:off x="838200" y="1478857"/>
            <a:ext cx="6557212"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startAt="6"/>
            </a:pPr>
            <a:r>
              <a:rPr lang="fr-FR" dirty="0"/>
              <a:t>Créer une liste à plusieurs niveaux</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t>Diapositive 2 (Plan de la présentation) - supprimer le numéro</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t>Diapositives sous le projet de terrain 1 - augmenter le niveau de la liste, changer pour des puces</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t>Diapositives sous le projet de terrain 2 - augmenter le niveau de la liste, changer pour des puces</a:t>
            </a:r>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t>Ajuster la taille de la police si nécessaire</a:t>
            </a:r>
          </a:p>
          <a:p>
            <a:pPr marL="228600" lvl="0" indent="-50800" algn="l" rtl="0">
              <a:lnSpc>
                <a:spcPct val="100000"/>
              </a:lnSpc>
              <a:spcBef>
                <a:spcPts val="1000"/>
              </a:spcBef>
              <a:spcAft>
                <a:spcPts val="0"/>
              </a:spcAft>
              <a:buClr>
                <a:schemeClr val="dk1"/>
              </a:buClr>
              <a:buSzPts val="2800"/>
              <a:buNone/>
            </a:pPr>
            <a:endParaRPr lang="fr-FR" dirty="0"/>
          </a:p>
        </p:txBody>
      </p:sp>
      <p:sp>
        <p:nvSpPr>
          <p:cNvPr id="452" name="Google Shape;452;p1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Listes à puces et listes numérotées (3/3)</a:t>
            </a:r>
          </a:p>
        </p:txBody>
      </p:sp>
      <p:sp>
        <p:nvSpPr>
          <p:cNvPr id="453" name="Google Shape;453;p17"/>
          <p:cNvSpPr/>
          <p:nvPr/>
        </p:nvSpPr>
        <p:spPr>
          <a:xfrm>
            <a:off x="7696200" y="1419398"/>
            <a:ext cx="3461426" cy="4758226"/>
          </a:xfrm>
          <a:prstGeom prst="rect">
            <a:avLst/>
          </a:prstGeom>
          <a:solidFill>
            <a:schemeClr val="lt1"/>
          </a:solidFill>
          <a:ln w="9525"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fr-FR" sz="2000" dirty="0">
                <a:solidFill>
                  <a:schemeClr val="dk1"/>
                </a:solidFill>
                <a:latin typeface="Arial"/>
                <a:ea typeface="Arial"/>
                <a:cs typeface="Arial"/>
                <a:sym typeface="Arial"/>
              </a:rPr>
              <a:t>Plan de la présentation</a:t>
            </a:r>
            <a:endParaRPr lang="fr-FR" dirty="0"/>
          </a:p>
          <a:p>
            <a:pPr marL="342900" marR="0" lvl="0" indent="-342900" algn="l" rtl="0">
              <a:lnSpc>
                <a:spcPct val="90000"/>
              </a:lnSpc>
              <a:spcBef>
                <a:spcPts val="300"/>
              </a:spcBef>
              <a:spcAft>
                <a:spcPts val="0"/>
              </a:spcAft>
              <a:buClr>
                <a:schemeClr val="dk1"/>
              </a:buClr>
              <a:buSzPts val="2000"/>
              <a:buFont typeface="Arial"/>
              <a:buAutoNum type="arabicPeriod"/>
            </a:pPr>
            <a:r>
              <a:rPr lang="fr-FR" sz="2000" dirty="0">
                <a:solidFill>
                  <a:schemeClr val="dk1"/>
                </a:solidFill>
                <a:latin typeface="Arial"/>
                <a:ea typeface="Arial"/>
                <a:cs typeface="Arial"/>
                <a:sym typeface="Arial"/>
              </a:rPr>
              <a:t>Projet de terrain 1</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Introduction</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Méthodes</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Résultats</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Discussion</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Recommandations</a:t>
            </a:r>
            <a:endParaRPr lang="fr-FR" dirty="0"/>
          </a:p>
          <a:p>
            <a:pPr marL="342900" marR="0" lvl="0" indent="-342900" algn="l" rtl="0">
              <a:lnSpc>
                <a:spcPct val="90000"/>
              </a:lnSpc>
              <a:spcBef>
                <a:spcPts val="300"/>
              </a:spcBef>
              <a:spcAft>
                <a:spcPts val="0"/>
              </a:spcAft>
              <a:buClr>
                <a:schemeClr val="dk1"/>
              </a:buClr>
              <a:buSzPts val="2000"/>
              <a:buFont typeface="Arial"/>
              <a:buAutoNum type="arabicPeriod"/>
            </a:pPr>
            <a:r>
              <a:rPr lang="fr-FR" sz="2000" dirty="0">
                <a:solidFill>
                  <a:schemeClr val="dk1"/>
                </a:solidFill>
                <a:latin typeface="Arial"/>
                <a:ea typeface="Arial"/>
                <a:cs typeface="Arial"/>
                <a:sym typeface="Arial"/>
              </a:rPr>
              <a:t>Projet de terrain 2</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Introduction</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Méthodes</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Résultats</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Discussion</a:t>
            </a:r>
            <a:endParaRPr lang="fr-FR" dirty="0"/>
          </a:p>
          <a:p>
            <a:pPr marL="800100" marR="0" lvl="1" indent="-342900" algn="l" rtl="0">
              <a:lnSpc>
                <a:spcPct val="90000"/>
              </a:lnSpc>
              <a:spcBef>
                <a:spcPts val="300"/>
              </a:spcBef>
              <a:spcAft>
                <a:spcPts val="0"/>
              </a:spcAft>
              <a:buClr>
                <a:srgbClr val="005808"/>
              </a:buClr>
              <a:buSzPts val="2000"/>
              <a:buFont typeface="Arial"/>
              <a:buChar char="•"/>
            </a:pPr>
            <a:r>
              <a:rPr lang="fr-FR" sz="2000" b="0" i="0" u="none" strike="noStrike" cap="none" dirty="0">
                <a:solidFill>
                  <a:srgbClr val="005808"/>
                </a:solidFill>
                <a:latin typeface="Arial"/>
                <a:ea typeface="Arial"/>
                <a:cs typeface="Arial"/>
                <a:sym typeface="Arial"/>
              </a:rPr>
              <a:t>Recommandations</a:t>
            </a:r>
            <a:endParaRPr lang="fr-FR" dirty="0"/>
          </a:p>
          <a:p>
            <a:pPr marL="342900" marR="0" lvl="0" indent="-342900" algn="l" rtl="0">
              <a:lnSpc>
                <a:spcPct val="90000"/>
              </a:lnSpc>
              <a:spcBef>
                <a:spcPts val="300"/>
              </a:spcBef>
              <a:spcAft>
                <a:spcPts val="0"/>
              </a:spcAft>
              <a:buClr>
                <a:schemeClr val="dk1"/>
              </a:buClr>
              <a:buSzPts val="2000"/>
              <a:buFont typeface="Arial"/>
              <a:buAutoNum type="arabicPeriod"/>
            </a:pPr>
            <a:r>
              <a:rPr lang="fr-FR" sz="2000" dirty="0">
                <a:solidFill>
                  <a:schemeClr val="dk1"/>
                </a:solidFill>
                <a:latin typeface="Arial"/>
                <a:ea typeface="Arial"/>
                <a:cs typeface="Arial"/>
                <a:sym typeface="Arial"/>
              </a:rPr>
              <a:t>Remerciements</a:t>
            </a:r>
            <a:endParaRPr lang="fr-FR" dirty="0"/>
          </a:p>
          <a:p>
            <a:pPr marL="342900" marR="0" lvl="0" indent="-342900" algn="l" rtl="0">
              <a:lnSpc>
                <a:spcPct val="90000"/>
              </a:lnSpc>
              <a:spcBef>
                <a:spcPts val="300"/>
              </a:spcBef>
              <a:spcAft>
                <a:spcPts val="0"/>
              </a:spcAft>
              <a:buClr>
                <a:schemeClr val="dk1"/>
              </a:buClr>
              <a:buSzPts val="2000"/>
              <a:buFont typeface="Arial"/>
              <a:buAutoNum type="arabicPeriod"/>
            </a:pPr>
            <a:r>
              <a:rPr lang="fr-FR" sz="2000" dirty="0">
                <a:solidFill>
                  <a:schemeClr val="dk1"/>
                </a:solidFill>
                <a:latin typeface="Arial"/>
                <a:ea typeface="Arial"/>
                <a:cs typeface="Arial"/>
                <a:sym typeface="Arial"/>
              </a:rPr>
              <a:t>Merci de votre attention</a:t>
            </a:r>
            <a:endParaRPr lang="fr-F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18"/>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Ajouter deux nouvelles diapositives à la fin </a:t>
            </a:r>
          </a:p>
          <a:p>
            <a:pPr marL="685800" lvl="1" indent="-228600" algn="l" rtl="0">
              <a:lnSpc>
                <a:spcPct val="100000"/>
              </a:lnSpc>
              <a:spcBef>
                <a:spcPts val="1000"/>
              </a:spcBef>
              <a:spcAft>
                <a:spcPts val="0"/>
              </a:spcAft>
              <a:buClr>
                <a:schemeClr val="dk1"/>
              </a:buClr>
              <a:buSzPts val="2400"/>
              <a:buFont typeface="Arial"/>
              <a:buChar char="•"/>
            </a:pPr>
            <a:r>
              <a:rPr lang="fr-FR" dirty="0"/>
              <a:t>Q. Combien de diapositives avez-vous maintenant ?</a:t>
            </a:r>
          </a:p>
          <a:p>
            <a:pPr marL="685800" lvl="1" indent="-228600" algn="l" rtl="0">
              <a:lnSpc>
                <a:spcPct val="100000"/>
              </a:lnSpc>
              <a:spcBef>
                <a:spcPts val="1000"/>
              </a:spcBef>
              <a:spcAft>
                <a:spcPts val="0"/>
              </a:spcAft>
              <a:buClr>
                <a:schemeClr val="dk1"/>
              </a:buClr>
              <a:buSzPts val="2400"/>
              <a:buFont typeface="Arial"/>
              <a:buChar char="•"/>
            </a:pPr>
            <a:r>
              <a:rPr lang="fr-FR" dirty="0"/>
              <a:t>A. Il devrait y en avoir 17</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Diapositive 16 : insérer une zone de texte avec le nom et l'adresse électronique</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Diapositive 17 : insérer « Merci »</a:t>
            </a:r>
          </a:p>
          <a:p>
            <a:pPr marL="228600" lvl="0" indent="-50800" algn="l" rtl="0">
              <a:lnSpc>
                <a:spcPct val="100000"/>
              </a:lnSpc>
              <a:spcBef>
                <a:spcPts val="1000"/>
              </a:spcBef>
              <a:spcAft>
                <a:spcPts val="0"/>
              </a:spcAft>
              <a:buClr>
                <a:schemeClr val="dk1"/>
              </a:buClr>
              <a:buSzPts val="2800"/>
              <a:buNone/>
            </a:pPr>
            <a:endParaRPr lang="fr-FR" dirty="0"/>
          </a:p>
        </p:txBody>
      </p:sp>
      <p:sp>
        <p:nvSpPr>
          <p:cNvPr id="460" name="Google Shape;460;p1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Insérez des boîtes de texte (1/3)</a:t>
            </a:r>
          </a:p>
        </p:txBody>
      </p:sp>
      <p:pic>
        <p:nvPicPr>
          <p:cNvPr id="461" name="Google Shape;461;p18"/>
          <p:cNvPicPr preferRelativeResize="0"/>
          <p:nvPr/>
        </p:nvPicPr>
        <p:blipFill rotWithShape="1">
          <a:blip r:embed="rId3">
            <a:alphaModFix/>
          </a:blip>
          <a:srcRect/>
          <a:stretch/>
        </p:blipFill>
        <p:spPr>
          <a:xfrm>
            <a:off x="5858872" y="4674891"/>
            <a:ext cx="2895864" cy="1628924"/>
          </a:xfrm>
          <a:prstGeom prst="rect">
            <a:avLst/>
          </a:prstGeom>
          <a:noFill/>
          <a:ln w="9525" cap="flat" cmpd="sng">
            <a:solidFill>
              <a:schemeClr val="dk1"/>
            </a:solidFill>
            <a:prstDash val="solid"/>
            <a:round/>
            <a:headEnd type="none" w="sm" len="sm"/>
            <a:tailEnd type="none" w="sm" len="sm"/>
          </a:ln>
        </p:spPr>
      </p:pic>
      <p:pic>
        <p:nvPicPr>
          <p:cNvPr id="462" name="Google Shape;462;p18"/>
          <p:cNvPicPr preferRelativeResize="0"/>
          <p:nvPr/>
        </p:nvPicPr>
        <p:blipFill rotWithShape="1">
          <a:blip r:embed="rId4">
            <a:alphaModFix/>
          </a:blip>
          <a:srcRect/>
          <a:stretch/>
        </p:blipFill>
        <p:spPr>
          <a:xfrm>
            <a:off x="1995021" y="4669912"/>
            <a:ext cx="2890177" cy="1633903"/>
          </a:xfrm>
          <a:prstGeom prst="rect">
            <a:avLst/>
          </a:prstGeom>
          <a:noFill/>
          <a:ln w="9525" cap="flat" cmpd="sng">
            <a:solidFill>
              <a:schemeClr val="dk1"/>
            </a:solidFill>
            <a:prstDash val="solid"/>
            <a:round/>
            <a:headEnd type="none" w="sm" len="sm"/>
            <a:tailEnd type="none" w="sm" len="sm"/>
          </a:ln>
        </p:spPr>
      </p:pic>
      <p:sp>
        <p:nvSpPr>
          <p:cNvPr id="463" name="Google Shape;463;p18"/>
          <p:cNvSpPr txBox="1"/>
          <p:nvPr/>
        </p:nvSpPr>
        <p:spPr>
          <a:xfrm>
            <a:off x="6784222" y="5386196"/>
            <a:ext cx="1045164" cy="338514"/>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dirty="0">
                <a:solidFill>
                  <a:schemeClr val="dk1"/>
                </a:solidFill>
                <a:latin typeface="Arial"/>
                <a:ea typeface="Arial"/>
                <a:cs typeface="Arial"/>
                <a:sym typeface="Arial"/>
              </a:rPr>
              <a:t>Merci</a:t>
            </a:r>
            <a:endParaRPr lang="fr-FR" sz="1600" dirty="0"/>
          </a:p>
        </p:txBody>
      </p:sp>
      <p:sp>
        <p:nvSpPr>
          <p:cNvPr id="464" name="Google Shape;464;p18"/>
          <p:cNvSpPr txBox="1"/>
          <p:nvPr/>
        </p:nvSpPr>
        <p:spPr>
          <a:xfrm>
            <a:off x="2416629" y="5333888"/>
            <a:ext cx="2354269" cy="584735"/>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dirty="0">
                <a:solidFill>
                  <a:schemeClr val="dk1"/>
                </a:solidFill>
                <a:latin typeface="Arial"/>
                <a:ea typeface="Arial"/>
                <a:cs typeface="Arial"/>
                <a:sym typeface="Arial"/>
              </a:rPr>
              <a:t>nom :</a:t>
            </a:r>
            <a:br>
              <a:rPr lang="fr-FR" sz="1600" dirty="0">
                <a:solidFill>
                  <a:schemeClr val="dk1"/>
                </a:solidFill>
                <a:latin typeface="Arial"/>
                <a:ea typeface="Arial"/>
                <a:cs typeface="Arial"/>
                <a:sym typeface="Arial"/>
              </a:rPr>
            </a:br>
            <a:r>
              <a:rPr lang="fr-FR" sz="1600" dirty="0">
                <a:solidFill>
                  <a:schemeClr val="dk1"/>
                </a:solidFill>
                <a:latin typeface="Arial"/>
                <a:ea typeface="Arial"/>
                <a:cs typeface="Arial"/>
                <a:sym typeface="Arial"/>
              </a:rPr>
              <a:t>adresse électronique :</a:t>
            </a:r>
            <a:endParaRPr lang="fr-FR"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59">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6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3" grpId="0" animBg="1"/>
      <p:bldP spid="46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19"/>
          <p:cNvSpPr txBox="1">
            <a:spLocks noGrp="1"/>
          </p:cNvSpPr>
          <p:nvPr>
            <p:ph type="body" idx="1"/>
          </p:nvPr>
        </p:nvSpPr>
        <p:spPr>
          <a:xfrm>
            <a:off x="838200" y="1478857"/>
            <a:ext cx="7962900" cy="351982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sz="2600" dirty="0">
                <a:latin typeface="Arial"/>
                <a:ea typeface="Arial"/>
                <a:cs typeface="Arial"/>
                <a:sym typeface="Arial"/>
              </a:rPr>
              <a:t>4. Personnalis</a:t>
            </a:r>
            <a:r>
              <a:rPr lang="fr-FR" sz="2600" dirty="0"/>
              <a:t>er</a:t>
            </a:r>
            <a:r>
              <a:rPr lang="fr-FR" sz="2600" dirty="0">
                <a:latin typeface="Arial"/>
                <a:ea typeface="Arial"/>
                <a:cs typeface="Arial"/>
                <a:sym typeface="Arial"/>
              </a:rPr>
              <a:t> </a:t>
            </a:r>
            <a:r>
              <a:rPr lang="fr-FR" sz="2600" dirty="0"/>
              <a:t>le</a:t>
            </a:r>
            <a:r>
              <a:rPr lang="fr-FR" sz="2600" dirty="0">
                <a:latin typeface="Arial"/>
                <a:ea typeface="Arial"/>
                <a:cs typeface="Arial"/>
                <a:sym typeface="Arial"/>
              </a:rPr>
              <a:t> style et la taille de la police</a:t>
            </a:r>
            <a:endParaRPr lang="fr-FR" sz="2600" dirty="0"/>
          </a:p>
          <a:p>
            <a:pPr marL="1030288" lvl="1" indent="-573088" algn="l" rtl="0">
              <a:lnSpc>
                <a:spcPct val="100000"/>
              </a:lnSpc>
              <a:spcBef>
                <a:spcPts val="1000"/>
              </a:spcBef>
              <a:spcAft>
                <a:spcPts val="0"/>
              </a:spcAft>
              <a:buClr>
                <a:schemeClr val="dk1"/>
              </a:buClr>
              <a:buSzPts val="2400"/>
              <a:buAutoNum type="alphaUcPeriod" startAt="17"/>
            </a:pPr>
            <a:r>
              <a:rPr lang="fr-FR" sz="2200" dirty="0">
                <a:latin typeface="Arial"/>
                <a:ea typeface="Arial"/>
                <a:cs typeface="Arial"/>
                <a:sym typeface="Arial"/>
              </a:rPr>
              <a:t>Quelle est la chose la plus importante à prendre en compte lors du choix </a:t>
            </a:r>
            <a:r>
              <a:rPr lang="fr-FR" sz="2200" dirty="0"/>
              <a:t>de la police et sa taille</a:t>
            </a:r>
            <a:r>
              <a:rPr lang="fr-FR" sz="2200" dirty="0">
                <a:latin typeface="Arial"/>
                <a:ea typeface="Arial"/>
                <a:cs typeface="Arial"/>
                <a:sym typeface="Arial"/>
              </a:rPr>
              <a:t>?</a:t>
            </a:r>
            <a:endParaRPr lang="fr-FR" sz="2200" dirty="0"/>
          </a:p>
          <a:p>
            <a:pPr marL="914400" lvl="1" indent="-457200" algn="l" rtl="0">
              <a:lnSpc>
                <a:spcPct val="100000"/>
              </a:lnSpc>
              <a:spcBef>
                <a:spcPts val="1000"/>
              </a:spcBef>
              <a:spcAft>
                <a:spcPts val="0"/>
              </a:spcAft>
              <a:buClr>
                <a:schemeClr val="dk1"/>
              </a:buClr>
              <a:buSzPts val="2400"/>
              <a:buAutoNum type="alphaUcPeriod"/>
            </a:pPr>
            <a:r>
              <a:rPr lang="fr-FR" sz="2200" dirty="0">
                <a:latin typeface="Arial"/>
                <a:ea typeface="Arial"/>
                <a:cs typeface="Arial"/>
                <a:sym typeface="Arial"/>
              </a:rPr>
              <a:t>  Que le public puisse la lire facilement</a:t>
            </a:r>
            <a:endParaRPr lang="fr-FR" sz="2200" dirty="0"/>
          </a:p>
          <a:p>
            <a:pPr marL="514350" lvl="0" indent="-514350" algn="l" rtl="0">
              <a:lnSpc>
                <a:spcPct val="100000"/>
              </a:lnSpc>
              <a:spcBef>
                <a:spcPts val="1000"/>
              </a:spcBef>
              <a:spcAft>
                <a:spcPts val="0"/>
              </a:spcAft>
              <a:buClr>
                <a:schemeClr val="dk1"/>
              </a:buClr>
              <a:buSzPts val="2800"/>
              <a:buFont typeface="Libre Franklin Medium"/>
              <a:buAutoNum type="arabicPeriod" startAt="5"/>
            </a:pPr>
            <a:r>
              <a:rPr lang="fr-FR" sz="2600" dirty="0">
                <a:latin typeface="Arial"/>
                <a:ea typeface="Arial"/>
                <a:cs typeface="Arial"/>
                <a:sym typeface="Arial"/>
              </a:rPr>
              <a:t>Diapositive 16 - change</a:t>
            </a:r>
            <a:r>
              <a:rPr lang="fr-FR" sz="2600" dirty="0"/>
              <a:t>z</a:t>
            </a:r>
            <a:r>
              <a:rPr lang="fr-FR" sz="2600" dirty="0">
                <a:latin typeface="Arial"/>
                <a:ea typeface="Arial"/>
                <a:cs typeface="Arial"/>
                <a:sym typeface="Arial"/>
              </a:rPr>
              <a:t> la police en Arial, 28 pt.</a:t>
            </a:r>
            <a:endParaRPr lang="fr-FR" sz="2600" dirty="0"/>
          </a:p>
          <a:p>
            <a:pPr marL="514350" lvl="0" indent="-514350" algn="l" rtl="0">
              <a:lnSpc>
                <a:spcPct val="100000"/>
              </a:lnSpc>
              <a:spcBef>
                <a:spcPts val="1000"/>
              </a:spcBef>
              <a:spcAft>
                <a:spcPts val="0"/>
              </a:spcAft>
              <a:buClr>
                <a:schemeClr val="dk1"/>
              </a:buClr>
              <a:buSzPts val="2800"/>
              <a:buFont typeface="Libre Franklin Medium"/>
              <a:buAutoNum type="arabicPeriod" startAt="5"/>
            </a:pPr>
            <a:r>
              <a:rPr lang="fr-FR" sz="2600" dirty="0">
                <a:latin typeface="Arial"/>
                <a:ea typeface="Arial"/>
                <a:cs typeface="Arial"/>
                <a:sym typeface="Arial"/>
              </a:rPr>
              <a:t>Diapositive 17 - change</a:t>
            </a:r>
            <a:r>
              <a:rPr lang="fr-FR" sz="2600" dirty="0"/>
              <a:t>z</a:t>
            </a:r>
            <a:r>
              <a:rPr lang="fr-FR" sz="2600" dirty="0">
                <a:latin typeface="Arial"/>
                <a:ea typeface="Arial"/>
                <a:cs typeface="Arial"/>
                <a:sym typeface="Arial"/>
              </a:rPr>
              <a:t> la police en Arial, 28 pt.</a:t>
            </a:r>
            <a:endParaRPr lang="fr-FR" sz="2600" dirty="0"/>
          </a:p>
          <a:p>
            <a:pPr marL="514350" lvl="0" indent="-514350" algn="l" rtl="0">
              <a:lnSpc>
                <a:spcPct val="100000"/>
              </a:lnSpc>
              <a:spcBef>
                <a:spcPts val="1000"/>
              </a:spcBef>
              <a:spcAft>
                <a:spcPts val="0"/>
              </a:spcAft>
              <a:buClr>
                <a:schemeClr val="dk1"/>
              </a:buClr>
              <a:buSzPts val="2800"/>
              <a:buFont typeface="Libre Franklin Medium"/>
              <a:buAutoNum type="arabicPeriod" startAt="5"/>
            </a:pPr>
            <a:r>
              <a:rPr lang="fr-FR" sz="2600" dirty="0"/>
              <a:t>Sauvegarder</a:t>
            </a:r>
          </a:p>
        </p:txBody>
      </p:sp>
      <p:sp>
        <p:nvSpPr>
          <p:cNvPr id="471" name="Google Shape;471;p1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lvl="0"/>
            <a:r>
              <a:rPr lang="fr-FR" dirty="0">
                <a:latin typeface="Franklin Gothic Medium" panose="020B0603020102020204" pitchFamily="34" charset="0"/>
              </a:rPr>
              <a:t>Insérez des boîtes de texte (2/3)</a:t>
            </a:r>
          </a:p>
        </p:txBody>
      </p:sp>
      <p:pic>
        <p:nvPicPr>
          <p:cNvPr id="472" name="Google Shape;472;p19"/>
          <p:cNvPicPr preferRelativeResize="0"/>
          <p:nvPr/>
        </p:nvPicPr>
        <p:blipFill rotWithShape="1">
          <a:blip r:embed="rId3">
            <a:alphaModFix/>
          </a:blip>
          <a:srcRect/>
          <a:stretch/>
        </p:blipFill>
        <p:spPr>
          <a:xfrm>
            <a:off x="9213797" y="2697480"/>
            <a:ext cx="2436711" cy="1463040"/>
          </a:xfrm>
          <a:prstGeom prst="rect">
            <a:avLst/>
          </a:prstGeom>
          <a:noFill/>
          <a:ln w="9525" cap="flat" cmpd="sng">
            <a:solidFill>
              <a:schemeClr val="dk1"/>
            </a:solidFill>
            <a:prstDash val="solid"/>
            <a:round/>
            <a:headEnd type="none" w="sm" len="sm"/>
            <a:tailEnd type="none" w="sm" len="sm"/>
          </a:ln>
        </p:spPr>
      </p:pic>
      <p:pic>
        <p:nvPicPr>
          <p:cNvPr id="473" name="Google Shape;473;p19"/>
          <p:cNvPicPr preferRelativeResize="0"/>
          <p:nvPr/>
        </p:nvPicPr>
        <p:blipFill rotWithShape="1">
          <a:blip r:embed="rId4">
            <a:alphaModFix/>
          </a:blip>
          <a:srcRect l="9780" t="-560" r="-6520" b="559"/>
          <a:stretch/>
        </p:blipFill>
        <p:spPr>
          <a:xfrm>
            <a:off x="9213796" y="4382077"/>
            <a:ext cx="2436711" cy="1463040"/>
          </a:xfrm>
          <a:prstGeom prst="rect">
            <a:avLst/>
          </a:prstGeom>
          <a:noFill/>
          <a:ln w="9525" cap="flat" cmpd="sng">
            <a:solidFill>
              <a:schemeClr val="dk1"/>
            </a:solidFill>
            <a:prstDash val="solid"/>
            <a:round/>
            <a:headEnd type="none" w="sm" len="sm"/>
            <a:tailEnd type="none" w="sm" len="sm"/>
          </a:ln>
        </p:spPr>
      </p:pic>
      <p:sp>
        <p:nvSpPr>
          <p:cNvPr id="2" name="Google Shape;464;p18">
            <a:extLst>
              <a:ext uri="{FF2B5EF4-FFF2-40B4-BE49-F238E27FC236}">
                <a16:creationId xmlns:a16="http://schemas.microsoft.com/office/drawing/2014/main" id="{36582BF8-8EBC-C0E5-ED44-C4BF9AE3B319}"/>
              </a:ext>
            </a:extLst>
          </p:cNvPr>
          <p:cNvSpPr txBox="1"/>
          <p:nvPr/>
        </p:nvSpPr>
        <p:spPr>
          <a:xfrm>
            <a:off x="9677238" y="3228965"/>
            <a:ext cx="1676562" cy="338514"/>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800" dirty="0">
                <a:solidFill>
                  <a:schemeClr val="dk1"/>
                </a:solidFill>
                <a:latin typeface="Arial"/>
                <a:ea typeface="Arial"/>
                <a:cs typeface="Arial"/>
                <a:sym typeface="Arial"/>
              </a:rPr>
              <a:t>nom :</a:t>
            </a:r>
            <a:br>
              <a:rPr lang="fr-FR" sz="800" dirty="0">
                <a:solidFill>
                  <a:schemeClr val="dk1"/>
                </a:solidFill>
                <a:latin typeface="Arial"/>
                <a:ea typeface="Arial"/>
                <a:cs typeface="Arial"/>
                <a:sym typeface="Arial"/>
              </a:rPr>
            </a:br>
            <a:r>
              <a:rPr lang="fr-FR" sz="800" dirty="0">
                <a:solidFill>
                  <a:schemeClr val="dk1"/>
                </a:solidFill>
                <a:latin typeface="Arial"/>
                <a:ea typeface="Arial"/>
                <a:cs typeface="Arial"/>
                <a:sym typeface="Arial"/>
              </a:rPr>
              <a:t>adresse électronique :</a:t>
            </a:r>
            <a:endParaRPr lang="fr-FR" sz="800" dirty="0"/>
          </a:p>
        </p:txBody>
      </p:sp>
      <p:sp>
        <p:nvSpPr>
          <p:cNvPr id="3" name="Google Shape;463;p18">
            <a:extLst>
              <a:ext uri="{FF2B5EF4-FFF2-40B4-BE49-F238E27FC236}">
                <a16:creationId xmlns:a16="http://schemas.microsoft.com/office/drawing/2014/main" id="{0A5B9803-8F4F-A39F-4F2E-84B1E8ADDD92}"/>
              </a:ext>
            </a:extLst>
          </p:cNvPr>
          <p:cNvSpPr txBox="1"/>
          <p:nvPr/>
        </p:nvSpPr>
        <p:spPr>
          <a:xfrm>
            <a:off x="9909569" y="4998686"/>
            <a:ext cx="1045164" cy="215403"/>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800" dirty="0">
                <a:solidFill>
                  <a:schemeClr val="dk1"/>
                </a:solidFill>
                <a:latin typeface="Arial"/>
                <a:ea typeface="Arial"/>
                <a:cs typeface="Arial"/>
                <a:sym typeface="Arial"/>
              </a:rPr>
              <a:t>Merci</a:t>
            </a:r>
            <a:endParaRPr lang="fr-FR" sz="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70">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7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7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1" name="Google Shape;481;p2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3600"/>
              <a:buChar char="•"/>
            </a:pPr>
            <a:r>
              <a:rPr lang="fr-FR" sz="3600" dirty="0"/>
              <a:t>Titres d'au moins 36 pt. (Ceci est 36 pt.)</a:t>
            </a:r>
            <a:endParaRPr lang="fr-FR" dirty="0"/>
          </a:p>
          <a:p>
            <a:pPr marL="228600" lvl="0" indent="-228600" algn="l" rtl="0">
              <a:lnSpc>
                <a:spcPct val="100000"/>
              </a:lnSpc>
              <a:spcBef>
                <a:spcPts val="1000"/>
              </a:spcBef>
              <a:spcAft>
                <a:spcPts val="0"/>
              </a:spcAft>
              <a:buClr>
                <a:schemeClr val="dk1"/>
              </a:buClr>
              <a:buSzPts val="2800"/>
              <a:buChar char="•"/>
            </a:pPr>
            <a:r>
              <a:rPr lang="fr-FR" dirty="0"/>
              <a:t>Texte d'au moins 24 points, texte explicatif de 20 points.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Il s'agit de 28 pt.</a:t>
            </a:r>
          </a:p>
          <a:p>
            <a:pPr marL="800100" lvl="1" indent="-342900" algn="l" rtl="0">
              <a:lnSpc>
                <a:spcPct val="100000"/>
              </a:lnSpc>
              <a:spcBef>
                <a:spcPts val="1000"/>
              </a:spcBef>
              <a:spcAft>
                <a:spcPts val="0"/>
              </a:spcAft>
              <a:buSzPts val="2400"/>
              <a:buFont typeface="Wingdings" panose="05000000000000000000" pitchFamily="2" charset="2"/>
              <a:buChar char="§"/>
            </a:pPr>
            <a:r>
              <a:rPr lang="fr-FR" sz="2400" dirty="0"/>
              <a:t>Il s'agit de 24 pt.</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000" dirty="0"/>
              <a:t>Il s'agit de 20 pt.</a:t>
            </a:r>
            <a:endParaRPr lang="fr-FR" dirty="0"/>
          </a:p>
          <a:p>
            <a:pPr marL="742950" lvl="1" indent="-285750" algn="l" rtl="0">
              <a:lnSpc>
                <a:spcPct val="100000"/>
              </a:lnSpc>
              <a:spcBef>
                <a:spcPts val="1000"/>
              </a:spcBef>
              <a:spcAft>
                <a:spcPts val="0"/>
              </a:spcAft>
              <a:buSzPts val="1600"/>
              <a:buFont typeface="Wingdings" panose="05000000000000000000" pitchFamily="2" charset="2"/>
              <a:buChar char="§"/>
            </a:pPr>
            <a:r>
              <a:rPr lang="fr-FR" sz="1600" dirty="0"/>
              <a:t>Il s'agit de 16 pt.</a:t>
            </a:r>
            <a:endParaRPr lang="fr-FR" dirty="0"/>
          </a:p>
          <a:p>
            <a:pPr marL="228600" lvl="0" indent="-228600" algn="l" rtl="0">
              <a:lnSpc>
                <a:spcPct val="100000"/>
              </a:lnSpc>
              <a:spcBef>
                <a:spcPts val="1000"/>
              </a:spcBef>
              <a:spcAft>
                <a:spcPts val="0"/>
              </a:spcAft>
              <a:buClr>
                <a:schemeClr val="dk1"/>
              </a:buClr>
              <a:buSzPts val="2800"/>
              <a:buChar char="•"/>
            </a:pPr>
            <a:r>
              <a:rPr lang="fr-FR" dirty="0">
                <a:latin typeface="Times New Roman"/>
                <a:ea typeface="Times New Roman"/>
                <a:cs typeface="Times New Roman"/>
                <a:sym typeface="Times New Roman"/>
              </a:rPr>
              <a:t>Serif (Times New Roman) - de préférence pour les livres</a:t>
            </a:r>
            <a:endParaRPr lang="fr-FR" dirty="0"/>
          </a:p>
          <a:p>
            <a:pPr marL="228600" lvl="0" indent="-228600" algn="l" rtl="0">
              <a:lnSpc>
                <a:spcPct val="100000"/>
              </a:lnSpc>
              <a:spcBef>
                <a:spcPts val="1000"/>
              </a:spcBef>
              <a:spcAft>
                <a:spcPts val="0"/>
              </a:spcAft>
              <a:buClr>
                <a:schemeClr val="dk1"/>
              </a:buClr>
              <a:buSzPts val="2800"/>
              <a:buChar char="•"/>
            </a:pPr>
            <a:r>
              <a:rPr lang="fr-FR" dirty="0"/>
              <a:t>Sans empattement (Arial, </a:t>
            </a:r>
            <a:r>
              <a:rPr lang="fr-FR" dirty="0">
                <a:latin typeface="Calibri"/>
                <a:ea typeface="Calibri"/>
                <a:cs typeface="Calibri"/>
                <a:sym typeface="Calibri"/>
              </a:rPr>
              <a:t>Calibri, </a:t>
            </a:r>
            <a:r>
              <a:rPr lang="fr-FR" dirty="0" err="1">
                <a:latin typeface="Tahoma"/>
                <a:ea typeface="Tahoma"/>
                <a:cs typeface="Tahoma"/>
                <a:sym typeface="Tahoma"/>
              </a:rPr>
              <a:t>Tahoma</a:t>
            </a:r>
            <a:r>
              <a:rPr lang="fr-FR" dirty="0">
                <a:latin typeface="Times New Roman"/>
                <a:ea typeface="Times New Roman"/>
                <a:cs typeface="Times New Roman"/>
                <a:sym typeface="Times New Roman"/>
              </a:rPr>
              <a:t>) - </a:t>
            </a:r>
            <a:r>
              <a:rPr lang="fr-FR" dirty="0">
                <a:sym typeface="Arial"/>
              </a:rPr>
              <a:t>de préférence pour les présentations projetées</a:t>
            </a:r>
            <a:endParaRPr lang="fr-FR" dirty="0"/>
          </a:p>
        </p:txBody>
      </p:sp>
      <p:sp>
        <p:nvSpPr>
          <p:cNvPr id="482" name="Google Shape;482;p2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Insérez des zones de texte (3/3)</a:t>
            </a:r>
          </a:p>
        </p:txBody>
      </p:sp>
      <p:sp>
        <p:nvSpPr>
          <p:cNvPr id="483" name="Google Shape;483;p20"/>
          <p:cNvSpPr txBox="1"/>
          <p:nvPr/>
        </p:nvSpPr>
        <p:spPr>
          <a:xfrm>
            <a:off x="5588540" y="5297773"/>
            <a:ext cx="1014919" cy="150810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9200" dirty="0">
                <a:solidFill>
                  <a:schemeClr val="dk1"/>
                </a:solidFill>
                <a:sym typeface="Arial"/>
              </a:rPr>
              <a:t>E</a:t>
            </a:r>
            <a:endParaRPr lang="fr-FR" dirty="0"/>
          </a:p>
        </p:txBody>
      </p:sp>
      <p:sp>
        <p:nvSpPr>
          <p:cNvPr id="484" name="Google Shape;484;p20"/>
          <p:cNvSpPr txBox="1"/>
          <p:nvPr/>
        </p:nvSpPr>
        <p:spPr>
          <a:xfrm>
            <a:off x="9349903" y="3728113"/>
            <a:ext cx="1728281"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9600" dirty="0">
                <a:solidFill>
                  <a:schemeClr val="dk1"/>
                </a:solidFill>
                <a:latin typeface="Times New Roman"/>
                <a:ea typeface="Times New Roman"/>
                <a:cs typeface="Times New Roman"/>
                <a:sym typeface="Times New Roman"/>
              </a:rPr>
              <a:t>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1">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81">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8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81">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3" grpId="0"/>
      <p:bldP spid="48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21"/>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b="1" dirty="0"/>
              <a:t>Diapositive 1</a:t>
            </a:r>
            <a:endParaRPr lang="fr-FR" dirty="0"/>
          </a:p>
          <a:p>
            <a:pPr marL="682625" lvl="1" indent="-342900" algn="l" rtl="0">
              <a:lnSpc>
                <a:spcPct val="100000"/>
              </a:lnSpc>
              <a:spcBef>
                <a:spcPts val="500"/>
              </a:spcBef>
              <a:spcAft>
                <a:spcPts val="0"/>
              </a:spcAft>
              <a:buSzPts val="2400"/>
              <a:buFont typeface="Wingdings" panose="05000000000000000000" pitchFamily="2" charset="2"/>
              <a:buChar char="§"/>
            </a:pPr>
            <a:r>
              <a:rPr lang="fr-FR" dirty="0"/>
              <a:t>Ajoutez un titre : Présentation de l'atelier 3</a:t>
            </a:r>
          </a:p>
          <a:p>
            <a:pPr marL="682625" lvl="1" indent="-342900" algn="l" rtl="0">
              <a:lnSpc>
                <a:spcPct val="100000"/>
              </a:lnSpc>
              <a:spcBef>
                <a:spcPts val="500"/>
              </a:spcBef>
              <a:spcAft>
                <a:spcPts val="0"/>
              </a:spcAft>
              <a:buSzPts val="2400"/>
              <a:buFont typeface="Wingdings" panose="05000000000000000000" pitchFamily="2" charset="2"/>
              <a:buChar char="§"/>
            </a:pPr>
            <a:r>
              <a:rPr lang="fr-FR" dirty="0"/>
              <a:t>Ajoutez un sous-titre avec votre nom</a:t>
            </a:r>
          </a:p>
          <a:p>
            <a:pPr marL="682625" lvl="1" indent="-342900" algn="l" rtl="0">
              <a:lnSpc>
                <a:spcPct val="100000"/>
              </a:lnSpc>
              <a:spcBef>
                <a:spcPts val="500"/>
              </a:spcBef>
              <a:spcAft>
                <a:spcPts val="0"/>
              </a:spcAft>
              <a:buSzPts val="2400"/>
              <a:buFont typeface="Wingdings" panose="05000000000000000000" pitchFamily="2" charset="2"/>
              <a:buChar char="§"/>
            </a:pPr>
            <a:r>
              <a:rPr lang="fr-FR" dirty="0"/>
              <a:t>Modifiez la police du titre en Franklin Gothic Book, 48 pt.</a:t>
            </a:r>
          </a:p>
          <a:p>
            <a:pPr marL="682625" lvl="1" indent="-342900" algn="l" rtl="0">
              <a:lnSpc>
                <a:spcPct val="100000"/>
              </a:lnSpc>
              <a:spcBef>
                <a:spcPts val="500"/>
              </a:spcBef>
              <a:spcAft>
                <a:spcPts val="0"/>
              </a:spcAft>
              <a:buSzPts val="2400"/>
              <a:buFont typeface="Wingdings" panose="05000000000000000000" pitchFamily="2" charset="2"/>
              <a:buChar char="§"/>
            </a:pPr>
            <a:r>
              <a:rPr lang="fr-FR" dirty="0"/>
              <a:t>Modifiez la police du nom en Franklin Gothic Book, 28 pt.</a:t>
            </a:r>
          </a:p>
          <a:p>
            <a:pPr marL="176213" lvl="0" indent="-176213" algn="l" rtl="0">
              <a:lnSpc>
                <a:spcPct val="100000"/>
              </a:lnSpc>
              <a:spcBef>
                <a:spcPts val="1000"/>
              </a:spcBef>
              <a:spcAft>
                <a:spcPts val="0"/>
              </a:spcAft>
              <a:buClr>
                <a:schemeClr val="dk1"/>
              </a:buClr>
              <a:buSzPts val="2800"/>
              <a:buChar char="•"/>
            </a:pPr>
            <a:r>
              <a:rPr lang="fr-FR" b="1" dirty="0"/>
              <a:t>Diapositives Titre de section</a:t>
            </a:r>
            <a:endParaRPr lang="fr-FR" dirty="0"/>
          </a:p>
          <a:p>
            <a:pPr marL="682625" lvl="1" indent="-342900" algn="l" rtl="0">
              <a:lnSpc>
                <a:spcPct val="100000"/>
              </a:lnSpc>
              <a:spcBef>
                <a:spcPts val="500"/>
              </a:spcBef>
              <a:spcAft>
                <a:spcPts val="0"/>
              </a:spcAft>
              <a:buSzPts val="2400"/>
              <a:buFont typeface="Wingdings" panose="05000000000000000000" pitchFamily="2" charset="2"/>
              <a:buChar char="§"/>
            </a:pPr>
            <a:r>
              <a:rPr lang="fr-FR" dirty="0"/>
              <a:t>Modifiez les titres en Arial, 48 pt.</a:t>
            </a:r>
          </a:p>
          <a:p>
            <a:pPr marL="176213" lvl="0" indent="-176213" algn="l" rtl="0">
              <a:lnSpc>
                <a:spcPct val="100000"/>
              </a:lnSpc>
              <a:spcBef>
                <a:spcPts val="1000"/>
              </a:spcBef>
              <a:spcAft>
                <a:spcPts val="0"/>
              </a:spcAft>
              <a:buClr>
                <a:schemeClr val="dk1"/>
              </a:buClr>
              <a:buSzPts val="2800"/>
              <a:buChar char="•"/>
            </a:pPr>
            <a:r>
              <a:rPr lang="fr-FR" b="1" dirty="0"/>
              <a:t>Diapositive de contact, diapositive de remerciement</a:t>
            </a:r>
            <a:endParaRPr lang="fr-FR" dirty="0"/>
          </a:p>
          <a:p>
            <a:pPr marL="682625" lvl="1" indent="-342900" algn="l" rtl="0">
              <a:lnSpc>
                <a:spcPct val="100000"/>
              </a:lnSpc>
              <a:spcBef>
                <a:spcPts val="500"/>
              </a:spcBef>
              <a:spcAft>
                <a:spcPts val="0"/>
              </a:spcAft>
              <a:buSzPts val="2400"/>
              <a:buFont typeface="Wingdings" panose="05000000000000000000" pitchFamily="2" charset="2"/>
              <a:buChar char="§"/>
            </a:pPr>
            <a:r>
              <a:rPr lang="fr-FR" dirty="0"/>
              <a:t>Changez les polices pour Franklin Gothic Book, 26 pt.</a:t>
            </a:r>
          </a:p>
          <a:p>
            <a:pPr marL="176213" lvl="0" indent="-176213" algn="l" rtl="0">
              <a:lnSpc>
                <a:spcPct val="100000"/>
              </a:lnSpc>
              <a:spcBef>
                <a:spcPts val="1000"/>
              </a:spcBef>
              <a:spcAft>
                <a:spcPts val="0"/>
              </a:spcAft>
              <a:buClr>
                <a:schemeClr val="dk1"/>
              </a:buClr>
              <a:buSzPts val="2800"/>
              <a:buChar char="•"/>
            </a:pPr>
            <a:r>
              <a:rPr lang="fr-FR" b="1" dirty="0"/>
              <a:t>Sauvegarder et obtenir une évaluation par les pairs</a:t>
            </a:r>
            <a:endParaRPr lang="fr-FR" dirty="0"/>
          </a:p>
        </p:txBody>
      </p:sp>
      <p:sp>
        <p:nvSpPr>
          <p:cNvPr id="491" name="Google Shape;491;p21"/>
          <p:cNvSpPr txBox="1">
            <a:spLocks noGrp="1"/>
          </p:cNvSpPr>
          <p:nvPr>
            <p:ph type="title"/>
          </p:nvPr>
        </p:nvSpPr>
        <p:spPr>
          <a:xfrm>
            <a:off x="838200" y="447675"/>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Google Shape;497;p22"/>
          <p:cNvSpPr txBox="1">
            <a:spLocks noGrp="1"/>
          </p:cNvSpPr>
          <p:nvPr>
            <p:ph type="body" idx="1"/>
          </p:nvPr>
        </p:nvSpPr>
        <p:spPr>
          <a:xfrm>
            <a:off x="6019800" y="1478857"/>
            <a:ext cx="53340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Sur la diapositive 6, insérez un tableau 3x3</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Passage au noir et blanc</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Insérez une ligne, insérez une colonne</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Supprimez une ligne, supprimez une colonne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Retour à 3x3 ?</a:t>
            </a:r>
          </a:p>
          <a:p>
            <a:pPr marL="228600" lvl="0" indent="-5080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498" name="Google Shape;498;p22"/>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Tableaux et graphiques (1/4)</a:t>
            </a:r>
          </a:p>
        </p:txBody>
      </p:sp>
      <p:graphicFrame>
        <p:nvGraphicFramePr>
          <p:cNvPr id="499" name="Google Shape;499;p22"/>
          <p:cNvGraphicFramePr/>
          <p:nvPr/>
        </p:nvGraphicFramePr>
        <p:xfrm>
          <a:off x="1000833" y="1454070"/>
          <a:ext cx="4409400" cy="1112550"/>
        </p:xfrm>
        <a:graphic>
          <a:graphicData uri="http://schemas.openxmlformats.org/drawingml/2006/table">
            <a:tbl>
              <a:tblPr firstRow="1" bandRow="1">
                <a:noFill/>
                <a:tableStyleId>{FB7AB369-42B2-474B-A170-90DA6B69CEED}</a:tableStyleId>
              </a:tblPr>
              <a:tblGrid>
                <a:gridCol w="1469800">
                  <a:extLst>
                    <a:ext uri="{9D8B030D-6E8A-4147-A177-3AD203B41FA5}">
                      <a16:colId xmlns:a16="http://schemas.microsoft.com/office/drawing/2014/main" val="20000"/>
                    </a:ext>
                  </a:extLst>
                </a:gridCol>
                <a:gridCol w="1469800">
                  <a:extLst>
                    <a:ext uri="{9D8B030D-6E8A-4147-A177-3AD203B41FA5}">
                      <a16:colId xmlns:a16="http://schemas.microsoft.com/office/drawing/2014/main" val="20001"/>
                    </a:ext>
                  </a:extLst>
                </a:gridCol>
                <a:gridCol w="1469800">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2"/>
                  </a:ext>
                </a:extLst>
              </a:tr>
            </a:tbl>
          </a:graphicData>
        </a:graphic>
      </p:graphicFrame>
      <p:graphicFrame>
        <p:nvGraphicFramePr>
          <p:cNvPr id="500" name="Google Shape;500;p22"/>
          <p:cNvGraphicFramePr/>
          <p:nvPr/>
        </p:nvGraphicFramePr>
        <p:xfrm>
          <a:off x="990600" y="2636754"/>
          <a:ext cx="4409400" cy="1112550"/>
        </p:xfrm>
        <a:graphic>
          <a:graphicData uri="http://schemas.openxmlformats.org/drawingml/2006/table">
            <a:tbl>
              <a:tblPr firstRow="1" bandRow="1">
                <a:noFill/>
                <a:tableStyleId>{0BF6CA1E-76A5-4D3F-BB67-1285B08E9D0A}</a:tableStyleId>
              </a:tblPr>
              <a:tblGrid>
                <a:gridCol w="1469800">
                  <a:extLst>
                    <a:ext uri="{9D8B030D-6E8A-4147-A177-3AD203B41FA5}">
                      <a16:colId xmlns:a16="http://schemas.microsoft.com/office/drawing/2014/main" val="20000"/>
                    </a:ext>
                  </a:extLst>
                </a:gridCol>
                <a:gridCol w="1469800">
                  <a:extLst>
                    <a:ext uri="{9D8B030D-6E8A-4147-A177-3AD203B41FA5}">
                      <a16:colId xmlns:a16="http://schemas.microsoft.com/office/drawing/2014/main" val="20001"/>
                    </a:ext>
                  </a:extLst>
                </a:gridCol>
                <a:gridCol w="1469800">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dirty="0"/>
                    </a:p>
                  </a:txBody>
                  <a:tcPr marL="91450" marR="91450" marT="45725" marB="45725"/>
                </a:tc>
                <a:extLst>
                  <a:ext uri="{0D108BD9-81ED-4DB2-BD59-A6C34878D82A}">
                    <a16:rowId xmlns:a16="http://schemas.microsoft.com/office/drawing/2014/main" val="10002"/>
                  </a:ext>
                </a:extLst>
              </a:tr>
            </a:tbl>
          </a:graphicData>
        </a:graphic>
      </p:graphicFrame>
      <p:graphicFrame>
        <p:nvGraphicFramePr>
          <p:cNvPr id="501" name="Google Shape;501;p22"/>
          <p:cNvGraphicFramePr/>
          <p:nvPr/>
        </p:nvGraphicFramePr>
        <p:xfrm>
          <a:off x="990598" y="3819438"/>
          <a:ext cx="4409400" cy="1483400"/>
        </p:xfrm>
        <a:graphic>
          <a:graphicData uri="http://schemas.openxmlformats.org/drawingml/2006/table">
            <a:tbl>
              <a:tblPr firstRow="1" bandRow="1">
                <a:noFill/>
                <a:tableStyleId>{0BF6CA1E-76A5-4D3F-BB67-1285B08E9D0A}</a:tableStyleId>
              </a:tblPr>
              <a:tblGrid>
                <a:gridCol w="1102350">
                  <a:extLst>
                    <a:ext uri="{9D8B030D-6E8A-4147-A177-3AD203B41FA5}">
                      <a16:colId xmlns:a16="http://schemas.microsoft.com/office/drawing/2014/main" val="20000"/>
                    </a:ext>
                  </a:extLst>
                </a:gridCol>
                <a:gridCol w="1102350">
                  <a:extLst>
                    <a:ext uri="{9D8B030D-6E8A-4147-A177-3AD203B41FA5}">
                      <a16:colId xmlns:a16="http://schemas.microsoft.com/office/drawing/2014/main" val="20001"/>
                    </a:ext>
                  </a:extLst>
                </a:gridCol>
                <a:gridCol w="1102350">
                  <a:extLst>
                    <a:ext uri="{9D8B030D-6E8A-4147-A177-3AD203B41FA5}">
                      <a16:colId xmlns:a16="http://schemas.microsoft.com/office/drawing/2014/main" val="20002"/>
                    </a:ext>
                  </a:extLst>
                </a:gridCol>
                <a:gridCol w="1102350">
                  <a:extLst>
                    <a:ext uri="{9D8B030D-6E8A-4147-A177-3AD203B41FA5}">
                      <a16:colId xmlns:a16="http://schemas.microsoft.com/office/drawing/2014/main" val="20003"/>
                    </a:ext>
                  </a:extLst>
                </a:gridCol>
              </a:tblGrid>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dirty="0"/>
                    </a:p>
                  </a:txBody>
                  <a:tcPr marL="91450" marR="91450" marT="45725" marB="45725"/>
                </a:tc>
                <a:extLst>
                  <a:ext uri="{0D108BD9-81ED-4DB2-BD59-A6C34878D82A}">
                    <a16:rowId xmlns:a16="http://schemas.microsoft.com/office/drawing/2014/main" val="10003"/>
                  </a:ext>
                </a:extLst>
              </a:tr>
            </a:tbl>
          </a:graphicData>
        </a:graphic>
      </p:graphicFrame>
      <p:graphicFrame>
        <p:nvGraphicFramePr>
          <p:cNvPr id="502" name="Google Shape;502;p22"/>
          <p:cNvGraphicFramePr/>
          <p:nvPr/>
        </p:nvGraphicFramePr>
        <p:xfrm>
          <a:off x="980364" y="5372962"/>
          <a:ext cx="4429800" cy="1112550"/>
        </p:xfrm>
        <a:graphic>
          <a:graphicData uri="http://schemas.openxmlformats.org/drawingml/2006/table">
            <a:tbl>
              <a:tblPr firstRow="1" bandRow="1">
                <a:noFill/>
                <a:tableStyleId>{0BF6CA1E-76A5-4D3F-BB67-1285B08E9D0A}</a:tableStyleId>
              </a:tblPr>
              <a:tblGrid>
                <a:gridCol w="1476600">
                  <a:extLst>
                    <a:ext uri="{9D8B030D-6E8A-4147-A177-3AD203B41FA5}">
                      <a16:colId xmlns:a16="http://schemas.microsoft.com/office/drawing/2014/main" val="20000"/>
                    </a:ext>
                  </a:extLst>
                </a:gridCol>
                <a:gridCol w="1476600">
                  <a:extLst>
                    <a:ext uri="{9D8B030D-6E8A-4147-A177-3AD203B41FA5}">
                      <a16:colId xmlns:a16="http://schemas.microsoft.com/office/drawing/2014/main" val="20001"/>
                    </a:ext>
                  </a:extLst>
                </a:gridCol>
                <a:gridCol w="1476600">
                  <a:extLst>
                    <a:ext uri="{9D8B030D-6E8A-4147-A177-3AD203B41FA5}">
                      <a16:colId xmlns:a16="http://schemas.microsoft.com/office/drawing/2014/main" val="20002"/>
                    </a:ext>
                  </a:extLst>
                </a:gridCol>
              </a:tblGrid>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endParaRPr sz="1800" dirty="0"/>
                    </a:p>
                  </a:txBody>
                  <a:tcPr marL="91450" marR="91450" marT="45725" marB="45725"/>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9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7">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0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9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23"/>
          <p:cNvSpPr txBox="1">
            <a:spLocks noGrp="1"/>
          </p:cNvSpPr>
          <p:nvPr>
            <p:ph type="body" idx="1"/>
          </p:nvPr>
        </p:nvSpPr>
        <p:spPr>
          <a:xfrm>
            <a:off x="838200" y="1478857"/>
            <a:ext cx="4844143"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startAt="4"/>
            </a:pPr>
            <a:r>
              <a:rPr lang="fr-FR" dirty="0"/>
              <a:t>Insérez un graphique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Ajoutez une nouvelle diapositive après la diapositive 6</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Insérez un diagramme à colonnes groupées</a:t>
            </a:r>
          </a:p>
          <a:p>
            <a:pPr marL="800100" lvl="1" indent="-342900" algn="l" rtl="0">
              <a:lnSpc>
                <a:spcPct val="100000"/>
              </a:lnSpc>
              <a:spcBef>
                <a:spcPts val="500"/>
              </a:spcBef>
              <a:spcAft>
                <a:spcPts val="0"/>
              </a:spcAft>
              <a:buSzPts val="2400"/>
              <a:buFont typeface="Wingdings" panose="05000000000000000000" pitchFamily="2" charset="2"/>
              <a:buChar char="§"/>
            </a:pPr>
            <a:r>
              <a:rPr lang="fr-FR" dirty="0"/>
              <a:t>Entrez de nouvelles données (de votre choix) pour voir l'effet sur le graphique</a:t>
            </a:r>
          </a:p>
          <a:p>
            <a:pPr marL="228600" lvl="0" indent="-50800" algn="l" rtl="0">
              <a:lnSpc>
                <a:spcPct val="100000"/>
              </a:lnSpc>
              <a:spcBef>
                <a:spcPts val="5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509" name="Google Shape;509;p23"/>
          <p:cNvSpPr txBox="1">
            <a:spLocks noGrp="1"/>
          </p:cNvSpPr>
          <p:nvPr>
            <p:ph type="title"/>
          </p:nvPr>
        </p:nvSpPr>
        <p:spPr>
          <a:xfrm>
            <a:off x="838200" y="4953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Tableaux et </a:t>
            </a:r>
            <a:r>
              <a:rPr lang="fr-FR" dirty="0">
                <a:latin typeface="Franklin Gothic Medium" panose="020B0603020102020204"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graphiques (2/4)</a:t>
            </a:r>
            <a:endParaRPr lang="fr-FR" dirty="0">
              <a:latin typeface="Franklin Gothic Medium" panose="020B0603020102020204" pitchFamily="34" charset="0"/>
            </a:endParaRPr>
          </a:p>
        </p:txBody>
      </p:sp>
      <p:pic>
        <p:nvPicPr>
          <p:cNvPr id="2" name="Image 16" descr="Une image contenant texte, capture d’écran, nombre, diagramme&#10;&#10;Description générée automatiquement">
            <a:extLst>
              <a:ext uri="{FF2B5EF4-FFF2-40B4-BE49-F238E27FC236}">
                <a16:creationId xmlns:a16="http://schemas.microsoft.com/office/drawing/2014/main" id="{2257AEC1-2FC8-0961-2BFE-42ABEB6FA6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4900" y="1478857"/>
            <a:ext cx="5168900" cy="4292600"/>
          </a:xfrm>
          <a:prstGeom prst="rect">
            <a:avLst/>
          </a:prstGeom>
          <a:ln w="127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24"/>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400"/>
              <a:buFont typeface="Libre Franklin Medium"/>
              <a:buAutoNum type="arabicPeriod" startAt="5"/>
            </a:pPr>
            <a:r>
              <a:rPr lang="fr-FR" sz="2400" dirty="0"/>
              <a:t>Pour copier et coller des données à partir d'Excel, il faut d'abord ouvrir </a:t>
            </a:r>
            <a:br>
              <a:rPr lang="fr-FR" sz="2400" dirty="0"/>
            </a:br>
            <a:r>
              <a:rPr lang="fr-FR" sz="2400" dirty="0"/>
              <a:t>le fichier Excel</a:t>
            </a:r>
            <a:endParaRPr lang="fr-FR" dirty="0"/>
          </a:p>
          <a:p>
            <a:pPr marL="800100" lvl="1" indent="-342900" algn="l" rtl="0">
              <a:lnSpc>
                <a:spcPct val="100000"/>
              </a:lnSpc>
              <a:spcBef>
                <a:spcPts val="1000"/>
              </a:spcBef>
              <a:spcAft>
                <a:spcPts val="0"/>
              </a:spcAft>
              <a:buSzPts val="2000"/>
              <a:buFont typeface="Wingdings" panose="05000000000000000000" pitchFamily="2" charset="2"/>
              <a:buChar char="§"/>
            </a:pPr>
            <a:r>
              <a:rPr lang="fr-FR" sz="2000" i="1" dirty="0"/>
              <a:t>FETPF3.0_WS2_PP07_FR_Fichier_Excel_supplémentaire.xlsx </a:t>
            </a:r>
            <a:endParaRPr lang="fr-FR" dirty="0"/>
          </a:p>
          <a:p>
            <a:pPr marL="514350" lvl="0" indent="-514350" algn="l" rtl="0">
              <a:lnSpc>
                <a:spcPct val="100000"/>
              </a:lnSpc>
              <a:spcBef>
                <a:spcPts val="1000"/>
              </a:spcBef>
              <a:spcAft>
                <a:spcPts val="0"/>
              </a:spcAft>
              <a:buClr>
                <a:schemeClr val="dk1"/>
              </a:buClr>
              <a:buSzPts val="2400"/>
              <a:buFont typeface="Libre Franklin Medium"/>
              <a:buAutoNum type="arabicPeriod" startAt="5"/>
            </a:pPr>
            <a:r>
              <a:rPr lang="fr-FR" sz="2400" dirty="0"/>
              <a:t>Ouvrir la feuille de travail </a:t>
            </a:r>
            <a:r>
              <a:rPr lang="fr-FR" sz="2400" i="1" dirty="0"/>
              <a:t>Personnel-Communauté</a:t>
            </a:r>
            <a:endParaRPr lang="fr-FR" dirty="0"/>
          </a:p>
          <a:p>
            <a:pPr marL="800100" lvl="1" indent="-342900" algn="l" rtl="0">
              <a:lnSpc>
                <a:spcPct val="100000"/>
              </a:lnSpc>
              <a:spcBef>
                <a:spcPts val="500"/>
              </a:spcBef>
              <a:spcAft>
                <a:spcPts val="0"/>
              </a:spcAft>
              <a:buSzPts val="2000"/>
              <a:buFont typeface="Wingdings" panose="05000000000000000000" pitchFamily="2" charset="2"/>
              <a:buChar char="§"/>
            </a:pPr>
            <a:r>
              <a:rPr lang="fr-FR" sz="2000" dirty="0"/>
              <a:t>Sélectionner les 3 premières colonnes, les 10 premières lignes, puis </a:t>
            </a:r>
            <a:r>
              <a:rPr lang="fr-FR" sz="2000" b="1" i="1" dirty="0"/>
              <a:t>Copier</a:t>
            </a:r>
            <a:endParaRPr lang="fr-FR" dirty="0"/>
          </a:p>
          <a:p>
            <a:pPr marL="800100" lvl="1" indent="-342900" algn="l" rtl="0">
              <a:lnSpc>
                <a:spcPct val="100000"/>
              </a:lnSpc>
              <a:spcBef>
                <a:spcPts val="500"/>
              </a:spcBef>
              <a:spcAft>
                <a:spcPts val="0"/>
              </a:spcAft>
              <a:buSzPts val="2000"/>
              <a:buFont typeface="Wingdings" panose="05000000000000000000" pitchFamily="2" charset="2"/>
              <a:buChar char="§"/>
            </a:pPr>
            <a:r>
              <a:rPr lang="fr-FR" sz="2000" dirty="0"/>
              <a:t>Coller dans la diapositive 7, cellule A1</a:t>
            </a:r>
            <a:endParaRPr lang="fr-FR" dirty="0"/>
          </a:p>
          <a:p>
            <a:pPr marL="514350" lvl="0" indent="-514350" algn="l" rtl="0">
              <a:lnSpc>
                <a:spcPct val="100000"/>
              </a:lnSpc>
              <a:spcBef>
                <a:spcPts val="1000"/>
              </a:spcBef>
              <a:spcAft>
                <a:spcPts val="0"/>
              </a:spcAft>
              <a:buClr>
                <a:schemeClr val="dk1"/>
              </a:buClr>
              <a:buSzPts val="2400"/>
              <a:buFont typeface="Libre Franklin Medium"/>
              <a:buAutoNum type="arabicPeriod" startAt="5"/>
            </a:pPr>
            <a:r>
              <a:rPr lang="fr-FR" sz="2400" dirty="0"/>
              <a:t>Ajouter ce qui suit :</a:t>
            </a:r>
            <a:endParaRPr lang="fr-FR" dirty="0"/>
          </a:p>
          <a:p>
            <a:pPr marL="800100" lvl="1" indent="-342900" algn="l" rtl="0">
              <a:lnSpc>
                <a:spcPct val="100000"/>
              </a:lnSpc>
              <a:spcBef>
                <a:spcPts val="500"/>
              </a:spcBef>
              <a:spcAft>
                <a:spcPts val="0"/>
              </a:spcAft>
              <a:buSzPts val="2000"/>
              <a:buFont typeface="Wingdings" panose="05000000000000000000" pitchFamily="2" charset="2"/>
              <a:buChar char="§"/>
            </a:pPr>
            <a:r>
              <a:rPr lang="fr-FR" sz="2000" b="1" dirty="0"/>
              <a:t>Titre : </a:t>
            </a:r>
            <a:r>
              <a:rPr lang="fr-FR" sz="2000" i="1" dirty="0"/>
              <a:t>Excel Practice Data</a:t>
            </a:r>
            <a:endParaRPr lang="fr-FR" dirty="0"/>
          </a:p>
          <a:p>
            <a:pPr marL="800100" lvl="1" indent="-342900" algn="l" rtl="0">
              <a:lnSpc>
                <a:spcPct val="100000"/>
              </a:lnSpc>
              <a:spcBef>
                <a:spcPts val="500"/>
              </a:spcBef>
              <a:spcAft>
                <a:spcPts val="0"/>
              </a:spcAft>
              <a:buSzPts val="2000"/>
              <a:buFont typeface="Wingdings" panose="05000000000000000000" pitchFamily="2" charset="2"/>
              <a:buChar char="§"/>
            </a:pPr>
            <a:r>
              <a:rPr lang="fr-FR" sz="2000" b="1" dirty="0"/>
              <a:t>Titre de l'axe (horizontal) : </a:t>
            </a:r>
            <a:r>
              <a:rPr lang="fr-FR" sz="2000" i="1" dirty="0"/>
              <a:t>Date d'apparition, 2017</a:t>
            </a:r>
            <a:endParaRPr lang="fr-FR" dirty="0"/>
          </a:p>
          <a:p>
            <a:pPr marL="800100" lvl="1" indent="-342900" algn="l" rtl="0">
              <a:lnSpc>
                <a:spcPct val="100000"/>
              </a:lnSpc>
              <a:spcBef>
                <a:spcPts val="500"/>
              </a:spcBef>
              <a:spcAft>
                <a:spcPts val="0"/>
              </a:spcAft>
              <a:buSzPts val="2000"/>
              <a:buFont typeface="Wingdings" panose="05000000000000000000" pitchFamily="2" charset="2"/>
              <a:buChar char="§"/>
            </a:pPr>
            <a:r>
              <a:rPr lang="fr-FR" sz="2000" b="1" dirty="0"/>
              <a:t>Titre de l'axe (vertical) : </a:t>
            </a:r>
            <a:r>
              <a:rPr lang="fr-FR" sz="2000" i="1" dirty="0"/>
              <a:t>Nombre de cas</a:t>
            </a:r>
            <a:endParaRPr lang="fr-FR" dirty="0"/>
          </a:p>
          <a:p>
            <a:pPr marL="800100" lvl="1" indent="-342900" algn="l" rtl="0">
              <a:lnSpc>
                <a:spcPct val="100000"/>
              </a:lnSpc>
              <a:spcBef>
                <a:spcPts val="500"/>
              </a:spcBef>
              <a:spcAft>
                <a:spcPts val="0"/>
              </a:spcAft>
              <a:buSzPts val="2000"/>
              <a:buFont typeface="Wingdings" panose="05000000000000000000" pitchFamily="2" charset="2"/>
              <a:buChar char="§"/>
            </a:pPr>
            <a:r>
              <a:rPr lang="fr-FR" sz="2000" dirty="0"/>
              <a:t>Formater les dates sous l'axe des X si nécessaire</a:t>
            </a:r>
            <a:endParaRPr lang="fr-FR" dirty="0"/>
          </a:p>
          <a:p>
            <a:pPr marL="685800" lvl="1" indent="-76200" algn="l" rtl="0">
              <a:lnSpc>
                <a:spcPct val="100000"/>
              </a:lnSpc>
              <a:spcBef>
                <a:spcPts val="500"/>
              </a:spcBef>
              <a:spcAft>
                <a:spcPts val="0"/>
              </a:spcAft>
              <a:buSzPts val="2400"/>
              <a:buNone/>
            </a:pPr>
            <a:endParaRPr lang="fr-FR" i="1" dirty="0"/>
          </a:p>
          <a:p>
            <a:pPr marL="228600" lvl="0" indent="-50800" algn="l" rtl="0">
              <a:lnSpc>
                <a:spcPct val="100000"/>
              </a:lnSpc>
              <a:spcBef>
                <a:spcPts val="1000"/>
              </a:spcBef>
              <a:spcAft>
                <a:spcPts val="0"/>
              </a:spcAft>
              <a:buClr>
                <a:schemeClr val="dk1"/>
              </a:buClr>
              <a:buSzPts val="2800"/>
              <a:buNone/>
            </a:pPr>
            <a:endParaRPr lang="fr-FR" dirty="0"/>
          </a:p>
        </p:txBody>
      </p:sp>
      <p:sp>
        <p:nvSpPr>
          <p:cNvPr id="517" name="Google Shape;517;p24"/>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Tableaux et graphiques (3/4)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6">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6">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25"/>
          <p:cNvSpPr txBox="1">
            <a:spLocks noGrp="1"/>
          </p:cNvSpPr>
          <p:nvPr>
            <p:ph type="body" idx="1"/>
          </p:nvPr>
        </p:nvSpPr>
        <p:spPr>
          <a:xfrm>
            <a:off x="838200" y="1478857"/>
            <a:ext cx="4824664"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startAt="8"/>
            </a:pPr>
            <a:r>
              <a:rPr lang="fr-FR" sz="2400" dirty="0"/>
              <a:t>Pour copier un graphique Excel, utilisez la diapositive 13 </a:t>
            </a:r>
          </a:p>
          <a:p>
            <a:pPr marL="514350" lvl="0" indent="-514350" algn="l" rtl="0">
              <a:lnSpc>
                <a:spcPct val="100000"/>
              </a:lnSpc>
              <a:spcBef>
                <a:spcPts val="1000"/>
              </a:spcBef>
              <a:spcAft>
                <a:spcPts val="0"/>
              </a:spcAft>
              <a:buClr>
                <a:schemeClr val="dk1"/>
              </a:buClr>
              <a:buSzPts val="2800"/>
              <a:buFont typeface="Libre Franklin Medium"/>
              <a:buAutoNum type="arabicPeriod" startAt="8"/>
            </a:pPr>
            <a:r>
              <a:rPr lang="fr-FR" sz="2400" dirty="0"/>
              <a:t>Dans un fichier Excel, ouvrir la feuille de calcul </a:t>
            </a:r>
            <a:r>
              <a:rPr lang="fr-FR" sz="2400" i="1" dirty="0" err="1"/>
              <a:t>Buruli</a:t>
            </a:r>
            <a:r>
              <a:rPr lang="fr-FR" sz="2400" i="1" dirty="0"/>
              <a:t> de l'OMS</a:t>
            </a:r>
            <a:endParaRPr lang="fr-FR" sz="2400" dirty="0"/>
          </a:p>
          <a:p>
            <a:pPr marL="800100" lvl="1" indent="-342900" algn="l" rtl="0">
              <a:lnSpc>
                <a:spcPct val="100000"/>
              </a:lnSpc>
              <a:spcBef>
                <a:spcPts val="500"/>
              </a:spcBef>
              <a:spcAft>
                <a:spcPts val="0"/>
              </a:spcAft>
              <a:buSzPts val="2400"/>
              <a:buFont typeface="Wingdings" panose="05000000000000000000" pitchFamily="2" charset="2"/>
              <a:buChar char="§"/>
            </a:pPr>
            <a:r>
              <a:rPr lang="fr-FR" sz="2000" dirty="0"/>
              <a:t>Graphique en cliquant sur le </a:t>
            </a:r>
            <a:br>
              <a:rPr lang="fr-FR" sz="2000" dirty="0"/>
            </a:br>
            <a:r>
              <a:rPr lang="fr-FR" sz="2000" dirty="0"/>
              <a:t>bouton gauche</a:t>
            </a:r>
          </a:p>
          <a:p>
            <a:pPr marL="800100" lvl="1" indent="-342900" algn="l" rtl="0">
              <a:lnSpc>
                <a:spcPct val="100000"/>
              </a:lnSpc>
              <a:spcBef>
                <a:spcPts val="500"/>
              </a:spcBef>
              <a:spcAft>
                <a:spcPts val="0"/>
              </a:spcAft>
              <a:buSzPts val="2400"/>
              <a:buFont typeface="Wingdings" panose="05000000000000000000" pitchFamily="2" charset="2"/>
              <a:buChar char="§"/>
            </a:pPr>
            <a:r>
              <a:rPr lang="fr-FR" sz="2000" dirty="0"/>
              <a:t>Cliquez avec le bouton droit de la souris et sélectionnez </a:t>
            </a:r>
            <a:r>
              <a:rPr lang="fr-FR" sz="2000" b="1" i="1" dirty="0"/>
              <a:t>Copier</a:t>
            </a:r>
            <a:endParaRPr lang="fr-FR" sz="2000" dirty="0"/>
          </a:p>
          <a:p>
            <a:pPr marL="800100" lvl="1" indent="-342900" algn="l" rtl="0">
              <a:lnSpc>
                <a:spcPct val="100000"/>
              </a:lnSpc>
              <a:spcBef>
                <a:spcPts val="500"/>
              </a:spcBef>
              <a:spcAft>
                <a:spcPts val="0"/>
              </a:spcAft>
              <a:buSzPts val="2400"/>
              <a:buFont typeface="Wingdings" panose="05000000000000000000" pitchFamily="2" charset="2"/>
              <a:buChar char="§"/>
            </a:pPr>
            <a:r>
              <a:rPr lang="fr-FR" sz="2000" dirty="0"/>
              <a:t>Collez dans la diapositive 13</a:t>
            </a:r>
          </a:p>
          <a:p>
            <a:pPr marL="800100" lvl="1" indent="-342900" algn="l" rtl="0">
              <a:lnSpc>
                <a:spcPct val="100000"/>
              </a:lnSpc>
              <a:spcBef>
                <a:spcPts val="500"/>
              </a:spcBef>
              <a:spcAft>
                <a:spcPts val="0"/>
              </a:spcAft>
              <a:buSzPts val="2400"/>
              <a:buFont typeface="Wingdings" panose="05000000000000000000" pitchFamily="2" charset="2"/>
              <a:buChar char="§"/>
            </a:pPr>
            <a:r>
              <a:rPr lang="fr-FR" sz="2000" dirty="0"/>
              <a:t>Modifiez les polices, les axes, les étiquettes comme vous le souhaitez</a:t>
            </a:r>
            <a:endParaRPr lang="fr-FR" sz="2000" i="1" dirty="0"/>
          </a:p>
          <a:p>
            <a:pPr marL="228600" lvl="0" indent="-50800" algn="l" rtl="0">
              <a:lnSpc>
                <a:spcPct val="100000"/>
              </a:lnSpc>
              <a:spcBef>
                <a:spcPts val="1000"/>
              </a:spcBef>
              <a:spcAft>
                <a:spcPts val="0"/>
              </a:spcAft>
              <a:buClr>
                <a:schemeClr val="dk1"/>
              </a:buClr>
              <a:buSzPts val="2800"/>
              <a:buNone/>
            </a:pPr>
            <a:endParaRPr lang="fr-FR" dirty="0"/>
          </a:p>
        </p:txBody>
      </p:sp>
      <p:sp>
        <p:nvSpPr>
          <p:cNvPr id="524" name="Google Shape;524;p2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Tableaux et graphiques (4/4)</a:t>
            </a:r>
          </a:p>
        </p:txBody>
      </p:sp>
      <p:pic>
        <p:nvPicPr>
          <p:cNvPr id="2" name="Image 17" descr="Une image contenant Tracé, texte, ligne, capture d’écran&#10;&#10;Description générée automatiquement">
            <a:extLst>
              <a:ext uri="{FF2B5EF4-FFF2-40B4-BE49-F238E27FC236}">
                <a16:creationId xmlns:a16="http://schemas.microsoft.com/office/drawing/2014/main" id="{93FECE0C-7031-92E1-C622-E2B468E1EC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0113" y="1428705"/>
            <a:ext cx="5373688" cy="2223701"/>
          </a:xfrm>
          <a:prstGeom prst="rect">
            <a:avLst/>
          </a:prstGeom>
          <a:ln w="12700">
            <a:solidFill>
              <a:schemeClr val="tx1"/>
            </a:solidFill>
          </a:ln>
        </p:spPr>
      </p:pic>
      <p:pic>
        <p:nvPicPr>
          <p:cNvPr id="3" name="Image 19" descr="Une image contenant texte, capture d’écran, Tracé, nombre&#10;&#10;Description générée automatiquement">
            <a:extLst>
              <a:ext uri="{FF2B5EF4-FFF2-40B4-BE49-F238E27FC236}">
                <a16:creationId xmlns:a16="http://schemas.microsoft.com/office/drawing/2014/main" id="{BABD8195-65F4-2676-202C-DA31134132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80112" y="3764814"/>
            <a:ext cx="5373688" cy="2353352"/>
          </a:xfrm>
          <a:prstGeom prst="rect">
            <a:avLst/>
          </a:prstGeom>
          <a:ln w="127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31"/>
        <p:cNvGrpSpPr/>
        <p:nvPr/>
      </p:nvGrpSpPr>
      <p:grpSpPr>
        <a:xfrm>
          <a:off x="0" y="0"/>
          <a:ext cx="0" cy="0"/>
          <a:chOff x="0" y="0"/>
          <a:chExt cx="0" cy="0"/>
        </a:xfrm>
      </p:grpSpPr>
      <p:sp>
        <p:nvSpPr>
          <p:cNvPr id="532" name="Google Shape;532;p26"/>
          <p:cNvSpPr txBox="1">
            <a:spLocks noGrp="1"/>
          </p:cNvSpPr>
          <p:nvPr>
            <p:ph type="body" idx="1"/>
          </p:nvPr>
        </p:nvSpPr>
        <p:spPr>
          <a:xfrm>
            <a:off x="838199" y="1478858"/>
            <a:ext cx="10871579" cy="4402654"/>
          </a:xfrm>
          <a:prstGeom prst="rect">
            <a:avLst/>
          </a:prstGeom>
          <a:noFill/>
          <a:ln>
            <a:noFill/>
          </a:ln>
        </p:spPr>
        <p:txBody>
          <a:bodyPr spcFirstLastPara="1" wrap="square" lIns="91425" tIns="45700" rIns="91425" bIns="45700" anchor="t" anchorCtr="0">
            <a:noAutofit/>
          </a:bodyPr>
          <a:lstStyle/>
          <a:p>
            <a:pPr marL="574675" lvl="0" indent="-574675" algn="l" rtl="0">
              <a:lnSpc>
                <a:spcPct val="100000"/>
              </a:lnSpc>
              <a:spcBef>
                <a:spcPts val="0"/>
              </a:spcBef>
              <a:spcAft>
                <a:spcPts val="0"/>
              </a:spcAft>
              <a:buClr>
                <a:schemeClr val="dk1"/>
              </a:buClr>
              <a:buSzPts val="2600"/>
              <a:buAutoNum type="alphaUcPeriod" startAt="17"/>
            </a:pPr>
            <a:r>
              <a:rPr lang="fr-FR" sz="2600" dirty="0"/>
              <a:t>Quel est l'élément le plus important à prendre en compte pour décider de l'utilisation d'une image ?</a:t>
            </a:r>
          </a:p>
          <a:p>
            <a:pPr marL="0" lvl="0" indent="0" algn="l" rtl="0">
              <a:lnSpc>
                <a:spcPct val="100000"/>
              </a:lnSpc>
              <a:spcBef>
                <a:spcPts val="1000"/>
              </a:spcBef>
              <a:spcAft>
                <a:spcPts val="0"/>
              </a:spcAft>
              <a:buNone/>
            </a:pPr>
            <a:r>
              <a:rPr lang="fr-FR" sz="2600" dirty="0"/>
              <a:t>R.   Contribue-t-elle à la compréhension de l’auditoire ?</a:t>
            </a:r>
          </a:p>
          <a:p>
            <a:pPr marL="514350" lvl="0" indent="-514350" algn="l" rtl="0">
              <a:lnSpc>
                <a:spcPct val="100000"/>
              </a:lnSpc>
              <a:spcBef>
                <a:spcPts val="2300"/>
              </a:spcBef>
              <a:spcAft>
                <a:spcPts val="0"/>
              </a:spcAft>
              <a:buClr>
                <a:schemeClr val="dk1"/>
              </a:buClr>
              <a:buSzPts val="2600"/>
              <a:buAutoNum type="alphaUcPeriod" startAt="17"/>
            </a:pPr>
            <a:r>
              <a:rPr lang="fr-FR" sz="2600" dirty="0"/>
              <a:t> Quelles devraient être les caractéristiques d'une image ?</a:t>
            </a:r>
          </a:p>
          <a:p>
            <a:pPr marL="574675" lvl="0" indent="-574675" algn="l" rtl="0">
              <a:lnSpc>
                <a:spcPct val="100000"/>
              </a:lnSpc>
              <a:spcBef>
                <a:spcPts val="1000"/>
              </a:spcBef>
              <a:spcAft>
                <a:spcPts val="0"/>
              </a:spcAft>
              <a:buClr>
                <a:schemeClr val="dk1"/>
              </a:buClr>
              <a:buSzPts val="2600"/>
              <a:buNone/>
            </a:pPr>
            <a:r>
              <a:rPr lang="fr-FR" sz="2600" dirty="0"/>
              <a:t>R.   Pertinente, ajoute d’informations importantes, rapport direct avec le sujet, de haute qualité (nette, facile à voir et à comprendre)</a:t>
            </a:r>
          </a:p>
          <a:p>
            <a:pPr marL="514350" lvl="0" indent="-514350" algn="l" rtl="0">
              <a:lnSpc>
                <a:spcPct val="100000"/>
              </a:lnSpc>
              <a:spcBef>
                <a:spcPts val="2300"/>
              </a:spcBef>
              <a:spcAft>
                <a:spcPts val="0"/>
              </a:spcAft>
              <a:buClr>
                <a:schemeClr val="dk1"/>
              </a:buClr>
              <a:buSzPts val="2600"/>
              <a:buAutoNum type="alphaUcPeriod" startAt="17"/>
            </a:pPr>
            <a:r>
              <a:rPr lang="fr-FR" sz="2600" dirty="0"/>
              <a:t> Quelles sont les conditions à remplir avant d'utiliser l'image </a:t>
            </a:r>
            <a:br>
              <a:rPr lang="fr-FR" sz="2600" dirty="0"/>
            </a:br>
            <a:r>
              <a:rPr lang="fr-FR" sz="2600" dirty="0"/>
              <a:t> d'une personne ?</a:t>
            </a:r>
          </a:p>
          <a:p>
            <a:pPr marL="574675" lvl="0" indent="-574675" algn="l" rtl="0">
              <a:lnSpc>
                <a:spcPct val="100000"/>
              </a:lnSpc>
              <a:spcBef>
                <a:spcPts val="1000"/>
              </a:spcBef>
              <a:spcAft>
                <a:spcPts val="0"/>
              </a:spcAft>
              <a:buClr>
                <a:schemeClr val="dk1"/>
              </a:buClr>
              <a:buSzPts val="2600"/>
              <a:buNone/>
            </a:pPr>
            <a:r>
              <a:rPr lang="fr-FR" sz="2600" dirty="0"/>
              <a:t>R.   Permission !</a:t>
            </a:r>
          </a:p>
          <a:p>
            <a:pPr marL="574675" lvl="0" indent="-574675" algn="l" rtl="0">
              <a:lnSpc>
                <a:spcPct val="100000"/>
              </a:lnSpc>
              <a:spcBef>
                <a:spcPts val="1000"/>
              </a:spcBef>
              <a:spcAft>
                <a:spcPts val="0"/>
              </a:spcAft>
              <a:buClr>
                <a:schemeClr val="dk1"/>
              </a:buClr>
              <a:buSzPts val="2600"/>
              <a:buNone/>
            </a:pPr>
            <a:r>
              <a:rPr lang="fr-FR" sz="2600" dirty="0"/>
              <a:t> </a:t>
            </a:r>
          </a:p>
        </p:txBody>
      </p:sp>
      <p:sp>
        <p:nvSpPr>
          <p:cNvPr id="533" name="Google Shape;533;p26"/>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Utilisation d'images (1/2)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Google Shape;539;p27"/>
          <p:cNvSpPr txBox="1">
            <a:spLocks noGrp="1"/>
          </p:cNvSpPr>
          <p:nvPr>
            <p:ph type="body" idx="1"/>
          </p:nvPr>
        </p:nvSpPr>
        <p:spPr>
          <a:xfrm>
            <a:off x="838200" y="1478858"/>
            <a:ext cx="10680032" cy="3798996"/>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Insérez une image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Utilisez la diapositive 15</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Insérez des </a:t>
            </a:r>
            <a:r>
              <a:rPr lang="fr-FR" b="1" i="1" dirty="0"/>
              <a:t>images</a:t>
            </a:r>
            <a:endParaRPr lang="fr-FR" dirty="0"/>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Fichier : </a:t>
            </a:r>
            <a:r>
              <a:rPr lang="fr-FR" i="1" dirty="0"/>
              <a:t>FETPF3.0_WS2_PP07_FR_Fichier_photo_supplémentaire.jpg</a:t>
            </a:r>
            <a:endParaRPr lang="fr-FR" dirty="0"/>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Positionnez l'image en bas à </a:t>
            </a:r>
            <a:br>
              <a:rPr lang="fr-FR" dirty="0"/>
            </a:br>
            <a:r>
              <a:rPr lang="fr-FR" dirty="0"/>
              <a:t>droite de la diapositive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Modifiez la taille de la photo</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Recadrez le haut de la photo</a:t>
            </a:r>
          </a:p>
          <a:p>
            <a:pPr marL="228600" lvl="0" indent="-50800" algn="l" rtl="0">
              <a:lnSpc>
                <a:spcPct val="100000"/>
              </a:lnSpc>
              <a:spcBef>
                <a:spcPts val="1000"/>
              </a:spcBef>
              <a:spcAft>
                <a:spcPts val="0"/>
              </a:spcAft>
              <a:buClr>
                <a:schemeClr val="dk1"/>
              </a:buClr>
              <a:buSzPts val="2800"/>
              <a:buNone/>
            </a:pPr>
            <a:endParaRPr lang="fr-FR" dirty="0"/>
          </a:p>
        </p:txBody>
      </p:sp>
      <p:sp>
        <p:nvSpPr>
          <p:cNvPr id="540" name="Google Shape;540;p27"/>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Utilisation d'images (2/2)</a:t>
            </a:r>
          </a:p>
        </p:txBody>
      </p:sp>
      <p:pic>
        <p:nvPicPr>
          <p:cNvPr id="541" name="Google Shape;541;p27"/>
          <p:cNvPicPr preferRelativeResize="0"/>
          <p:nvPr/>
        </p:nvPicPr>
        <p:blipFill rotWithShape="1">
          <a:blip r:embed="rId3">
            <a:alphaModFix/>
          </a:blip>
          <a:srcRect/>
          <a:stretch/>
        </p:blipFill>
        <p:spPr>
          <a:xfrm>
            <a:off x="7354111" y="3946473"/>
            <a:ext cx="3734064" cy="2100411"/>
          </a:xfrm>
          <a:prstGeom prst="rect">
            <a:avLst/>
          </a:prstGeom>
          <a:noFill/>
          <a:ln w="12700" cap="flat" cmpd="sng">
            <a:solidFill>
              <a:srgbClr val="000000"/>
            </a:solidFill>
            <a:prstDash val="solid"/>
            <a:round/>
            <a:headEnd type="none" w="sm" len="sm"/>
            <a:tailEnd type="none" w="sm" len="sm"/>
          </a:ln>
        </p:spPr>
      </p:pic>
      <p:sp>
        <p:nvSpPr>
          <p:cNvPr id="542" name="Google Shape;542;p27"/>
          <p:cNvSpPr txBox="1"/>
          <p:nvPr/>
        </p:nvSpPr>
        <p:spPr>
          <a:xfrm>
            <a:off x="7482447" y="4107121"/>
            <a:ext cx="2101174" cy="36933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dirty="0">
                <a:solidFill>
                  <a:schemeClr val="dk1"/>
                </a:solidFill>
                <a:latin typeface="Arial"/>
                <a:ea typeface="Arial"/>
                <a:cs typeface="Arial"/>
                <a:sym typeface="Arial"/>
              </a:rPr>
              <a:t>Recommandations</a:t>
            </a: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47"/>
        <p:cNvGrpSpPr/>
        <p:nvPr/>
      </p:nvGrpSpPr>
      <p:grpSpPr>
        <a:xfrm>
          <a:off x="0" y="0"/>
          <a:ext cx="0" cy="0"/>
          <a:chOff x="0" y="0"/>
          <a:chExt cx="0" cy="0"/>
        </a:xfrm>
      </p:grpSpPr>
      <p:sp>
        <p:nvSpPr>
          <p:cNvPr id="548" name="Google Shape;548;p28"/>
          <p:cNvSpPr txBox="1">
            <a:spLocks noGrp="1"/>
          </p:cNvSpPr>
          <p:nvPr>
            <p:ph type="title"/>
          </p:nvPr>
        </p:nvSpPr>
        <p:spPr>
          <a:xfrm>
            <a:off x="838200" y="457200"/>
            <a:ext cx="9752215"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Exercice B</a:t>
            </a:r>
          </a:p>
        </p:txBody>
      </p:sp>
      <p:sp>
        <p:nvSpPr>
          <p:cNvPr id="549" name="Google Shape;549;p28"/>
          <p:cNvSpPr txBox="1">
            <a:spLocks noGrp="1"/>
          </p:cNvSpPr>
          <p:nvPr>
            <p:ph type="body" idx="1"/>
          </p:nvPr>
        </p:nvSpPr>
        <p:spPr>
          <a:xfrm>
            <a:off x="838200" y="1478858"/>
            <a:ext cx="10515600" cy="2595837"/>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Diapositive 6 : Résultats du projet sur le terrain</a:t>
            </a:r>
          </a:p>
          <a:p>
            <a:pPr marL="800100" lvl="1" indent="-342900" algn="l" rtl="0">
              <a:lnSpc>
                <a:spcPct val="100000"/>
              </a:lnSpc>
              <a:spcBef>
                <a:spcPts val="200"/>
              </a:spcBef>
              <a:spcAft>
                <a:spcPts val="0"/>
              </a:spcAft>
              <a:buSzPts val="2400"/>
              <a:buFont typeface="Wingdings" panose="05000000000000000000" pitchFamily="2" charset="2"/>
              <a:buChar char="§"/>
            </a:pPr>
            <a:r>
              <a:rPr lang="fr-FR" sz="2200" dirty="0"/>
              <a:t>Insérez un tableau Ebola à partir d'une feuille de calcul Excel</a:t>
            </a:r>
          </a:p>
          <a:p>
            <a:pPr marL="800100" lvl="1" indent="-342900" algn="l" rtl="0">
              <a:lnSpc>
                <a:spcPct val="100000"/>
              </a:lnSpc>
              <a:spcBef>
                <a:spcPts val="200"/>
              </a:spcBef>
              <a:spcAft>
                <a:spcPts val="0"/>
              </a:spcAft>
              <a:buSzPts val="2400"/>
              <a:buFont typeface="Wingdings" panose="05000000000000000000" pitchFamily="2" charset="2"/>
              <a:buChar char="§"/>
            </a:pPr>
            <a:r>
              <a:rPr lang="fr-FR" sz="2200" dirty="0"/>
              <a:t>Insérez la carte Ebola de</a:t>
            </a:r>
            <a:br>
              <a:rPr lang="fr-FR" sz="2200" dirty="0"/>
            </a:br>
            <a:r>
              <a:rPr lang="fr-FR" sz="2200" i="1" dirty="0"/>
              <a:t>FETPF3.0_WS2_PP07_FR_Fichier_de_carte_supplémentaire.jpg</a:t>
            </a:r>
          </a:p>
          <a:p>
            <a:pPr marL="800100" lvl="1" indent="-342900" algn="l" rtl="0">
              <a:lnSpc>
                <a:spcPct val="100000"/>
              </a:lnSpc>
              <a:spcBef>
                <a:spcPts val="200"/>
              </a:spcBef>
              <a:spcAft>
                <a:spcPts val="0"/>
              </a:spcAft>
              <a:buSzPts val="2400"/>
              <a:buFont typeface="Wingdings" panose="05000000000000000000" pitchFamily="2" charset="2"/>
              <a:buChar char="§"/>
            </a:pPr>
            <a:r>
              <a:rPr lang="fr-FR" sz="2200" dirty="0"/>
              <a:t>Recadrez et redimensionner la carte</a:t>
            </a:r>
          </a:p>
          <a:p>
            <a:pPr marL="800100" lvl="1" indent="-342900" algn="l" rtl="0">
              <a:lnSpc>
                <a:spcPct val="100000"/>
              </a:lnSpc>
              <a:spcBef>
                <a:spcPts val="200"/>
              </a:spcBef>
              <a:spcAft>
                <a:spcPts val="0"/>
              </a:spcAft>
              <a:buSzPts val="2400"/>
              <a:buFont typeface="Wingdings" panose="05000000000000000000" pitchFamily="2" charset="2"/>
              <a:buChar char="§"/>
            </a:pPr>
            <a:r>
              <a:rPr lang="fr-FR" sz="2200" dirty="0"/>
              <a:t>Ajoutez un titre (28 pt.) : Incidence des cas d'Ebola en Guinée, au Libéria et en Sierra Leone, 2014 (CDC)</a:t>
            </a:r>
          </a:p>
          <a:p>
            <a:pPr marL="228600" lvl="0" indent="-50800" algn="l" rtl="0">
              <a:lnSpc>
                <a:spcPct val="100000"/>
              </a:lnSpc>
              <a:spcBef>
                <a:spcPts val="700"/>
              </a:spcBef>
              <a:spcAft>
                <a:spcPts val="0"/>
              </a:spcAft>
              <a:buClr>
                <a:schemeClr val="dk1"/>
              </a:buClr>
              <a:buSzPts val="2800"/>
              <a:buNone/>
            </a:pPr>
            <a:endParaRPr lang="fr-FR" dirty="0"/>
          </a:p>
        </p:txBody>
      </p:sp>
      <p:pic>
        <p:nvPicPr>
          <p:cNvPr id="5" name="Picture 4">
            <a:extLst>
              <a:ext uri="{FF2B5EF4-FFF2-40B4-BE49-F238E27FC236}">
                <a16:creationId xmlns:a16="http://schemas.microsoft.com/office/drawing/2014/main" id="{3F34F076-62CE-9E43-543B-F4AFDD1C1974}"/>
              </a:ext>
            </a:extLst>
          </p:cNvPr>
          <p:cNvPicPr>
            <a:picLocks noChangeAspect="1"/>
          </p:cNvPicPr>
          <p:nvPr/>
        </p:nvPicPr>
        <p:blipFill>
          <a:blip r:embed="rId3"/>
          <a:stretch>
            <a:fillRect/>
          </a:stretch>
        </p:blipFill>
        <p:spPr>
          <a:xfrm>
            <a:off x="930977" y="4200002"/>
            <a:ext cx="3434921" cy="1925168"/>
          </a:xfrm>
          <a:prstGeom prst="rect">
            <a:avLst/>
          </a:prstGeom>
          <a:ln w="12700">
            <a:solidFill>
              <a:schemeClr val="tx1"/>
            </a:solidFill>
          </a:ln>
        </p:spPr>
      </p:pic>
      <p:pic>
        <p:nvPicPr>
          <p:cNvPr id="7" name="Picture 6">
            <a:extLst>
              <a:ext uri="{FF2B5EF4-FFF2-40B4-BE49-F238E27FC236}">
                <a16:creationId xmlns:a16="http://schemas.microsoft.com/office/drawing/2014/main" id="{884BC732-B8AF-70DE-43D2-2CCA9BBDF388}"/>
              </a:ext>
            </a:extLst>
          </p:cNvPr>
          <p:cNvPicPr>
            <a:picLocks noChangeAspect="1"/>
          </p:cNvPicPr>
          <p:nvPr/>
        </p:nvPicPr>
        <p:blipFill>
          <a:blip r:embed="rId4"/>
          <a:stretch>
            <a:fillRect/>
          </a:stretch>
        </p:blipFill>
        <p:spPr>
          <a:xfrm>
            <a:off x="4519391" y="4200002"/>
            <a:ext cx="3449650" cy="1925168"/>
          </a:xfrm>
          <a:prstGeom prst="rect">
            <a:avLst/>
          </a:prstGeom>
          <a:ln w="12700">
            <a:solidFill>
              <a:schemeClr val="tx1"/>
            </a:solidFill>
          </a:ln>
        </p:spPr>
      </p:pic>
      <p:pic>
        <p:nvPicPr>
          <p:cNvPr id="9" name="Picture 8">
            <a:extLst>
              <a:ext uri="{FF2B5EF4-FFF2-40B4-BE49-F238E27FC236}">
                <a16:creationId xmlns:a16="http://schemas.microsoft.com/office/drawing/2014/main" id="{F3DBEA70-A50C-8396-16FB-9EF6577A9C9E}"/>
              </a:ext>
            </a:extLst>
          </p:cNvPr>
          <p:cNvPicPr>
            <a:picLocks noChangeAspect="1"/>
          </p:cNvPicPr>
          <p:nvPr/>
        </p:nvPicPr>
        <p:blipFill>
          <a:blip r:embed="rId5"/>
          <a:stretch>
            <a:fillRect/>
          </a:stretch>
        </p:blipFill>
        <p:spPr>
          <a:xfrm>
            <a:off x="8122534" y="4200002"/>
            <a:ext cx="3497179" cy="1925168"/>
          </a:xfrm>
          <a:prstGeom prst="rect">
            <a:avLst/>
          </a:prstGeom>
          <a:ln w="127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29"/>
          <p:cNvSpPr txBox="1">
            <a:spLocks noGrp="1"/>
          </p:cNvSpPr>
          <p:nvPr>
            <p:ph type="body" idx="1"/>
          </p:nvPr>
        </p:nvSpPr>
        <p:spPr>
          <a:xfrm>
            <a:off x="838200" y="1478857"/>
            <a:ext cx="11353800" cy="4639309"/>
          </a:xfrm>
          <a:prstGeom prst="rect">
            <a:avLst/>
          </a:prstGeom>
          <a:noFill/>
          <a:ln>
            <a:noFill/>
          </a:ln>
        </p:spPr>
        <p:txBody>
          <a:bodyPr spcFirstLastPara="1" wrap="square" lIns="91425" tIns="45700" rIns="91425" bIns="45700" anchor="t" anchorCtr="0">
            <a:noAutofit/>
          </a:bodyPr>
          <a:lstStyle/>
          <a:p>
            <a:pPr marL="568325" lvl="0" indent="-568325" algn="l" rtl="0">
              <a:lnSpc>
                <a:spcPct val="100000"/>
              </a:lnSpc>
              <a:spcBef>
                <a:spcPts val="0"/>
              </a:spcBef>
              <a:spcAft>
                <a:spcPts val="0"/>
              </a:spcAft>
              <a:buClr>
                <a:schemeClr val="dk1"/>
              </a:buClr>
              <a:buSzPts val="2400"/>
              <a:buFont typeface="Libre Franklin Medium"/>
              <a:buAutoNum type="arabicPeriod"/>
            </a:pPr>
            <a:r>
              <a:rPr lang="fr-FR" sz="2200" dirty="0"/>
              <a:t>Contraste entre la couleur de la police et l'arrière-plan</a:t>
            </a:r>
          </a:p>
          <a:p>
            <a:pPr marL="568325" lvl="0" indent="-568325" algn="l" rtl="0">
              <a:lnSpc>
                <a:spcPct val="100000"/>
              </a:lnSpc>
              <a:spcBef>
                <a:spcPts val="1000"/>
              </a:spcBef>
              <a:spcAft>
                <a:spcPts val="0"/>
              </a:spcAft>
              <a:buClr>
                <a:schemeClr val="dk1"/>
              </a:buClr>
              <a:buSzPts val="2400"/>
              <a:buFont typeface="Libre Franklin Medium"/>
              <a:buAutoNum type="arabicPeriod"/>
            </a:pPr>
            <a:r>
              <a:rPr lang="fr-FR" sz="2200" dirty="0"/>
              <a:t>Utilisez la couleur pour mettre l'accent et clarifier les choses</a:t>
            </a:r>
          </a:p>
          <a:p>
            <a:pPr marL="568325" lvl="0" indent="-568325" algn="l" rtl="0">
              <a:lnSpc>
                <a:spcPct val="100000"/>
              </a:lnSpc>
              <a:spcBef>
                <a:spcPts val="1000"/>
              </a:spcBef>
              <a:spcAft>
                <a:spcPts val="0"/>
              </a:spcAft>
              <a:buClr>
                <a:schemeClr val="dk1"/>
              </a:buClr>
              <a:buSzPts val="2400"/>
              <a:buFont typeface="Libre Franklin Medium"/>
              <a:buAutoNum type="arabicPeriod"/>
            </a:pPr>
            <a:r>
              <a:rPr lang="fr-FR" sz="2200" dirty="0"/>
              <a:t>Limitez la quantité de texte sur la diapositive</a:t>
            </a:r>
          </a:p>
          <a:p>
            <a:pPr marL="568325" lvl="0" indent="-568325" algn="l" rtl="0">
              <a:lnSpc>
                <a:spcPct val="100000"/>
              </a:lnSpc>
              <a:spcBef>
                <a:spcPts val="1000"/>
              </a:spcBef>
              <a:spcAft>
                <a:spcPts val="0"/>
              </a:spcAft>
              <a:buClr>
                <a:schemeClr val="dk1"/>
              </a:buClr>
              <a:buSzPts val="2400"/>
              <a:buFont typeface="Libre Franklin Medium"/>
              <a:buAutoNum type="arabicPeriod"/>
            </a:pPr>
            <a:r>
              <a:rPr lang="fr-FR" sz="2200" dirty="0"/>
              <a:t>Utilisez une police appropriée</a:t>
            </a:r>
          </a:p>
          <a:p>
            <a:pPr marL="568325" lvl="0" indent="-568325" algn="l" rtl="0">
              <a:lnSpc>
                <a:spcPct val="100000"/>
              </a:lnSpc>
              <a:spcBef>
                <a:spcPts val="1000"/>
              </a:spcBef>
              <a:spcAft>
                <a:spcPts val="0"/>
              </a:spcAft>
              <a:buClr>
                <a:schemeClr val="dk1"/>
              </a:buClr>
              <a:buSzPts val="2400"/>
              <a:buFont typeface="Libre Franklin Medium"/>
              <a:buAutoNum type="arabicPeriod"/>
            </a:pPr>
            <a:r>
              <a:rPr lang="fr-FR" sz="2200" dirty="0"/>
              <a:t>Utilisez une police suffisamment grande pour être lue</a:t>
            </a:r>
          </a:p>
          <a:p>
            <a:pPr marL="568325" lvl="0" indent="-568325" algn="l" rtl="0">
              <a:lnSpc>
                <a:spcPct val="100000"/>
              </a:lnSpc>
              <a:spcBef>
                <a:spcPts val="1000"/>
              </a:spcBef>
              <a:spcAft>
                <a:spcPts val="0"/>
              </a:spcAft>
              <a:buClr>
                <a:schemeClr val="dk1"/>
              </a:buClr>
              <a:buSzPts val="2400"/>
              <a:buFont typeface="Libre Franklin Medium"/>
              <a:buAutoNum type="arabicPeriod"/>
            </a:pPr>
            <a:r>
              <a:rPr lang="fr-FR" sz="2200" dirty="0"/>
              <a:t>Renforcez les lignes importantes, minimiser ou supprimer les lignes sans importance</a:t>
            </a:r>
          </a:p>
          <a:p>
            <a:pPr marL="568325" lvl="0" indent="-568325" algn="l" rtl="0">
              <a:lnSpc>
                <a:spcPct val="100000"/>
              </a:lnSpc>
              <a:spcBef>
                <a:spcPts val="1000"/>
              </a:spcBef>
              <a:spcAft>
                <a:spcPts val="0"/>
              </a:spcAft>
              <a:buClr>
                <a:schemeClr val="dk1"/>
              </a:buClr>
              <a:buSzPts val="2400"/>
              <a:buFont typeface="Libre Franklin Medium"/>
              <a:buAutoNum type="arabicPeriod"/>
            </a:pPr>
            <a:r>
              <a:rPr lang="fr-FR" sz="2200" dirty="0"/>
              <a:t>Choisissez des graphiques simples et pertinents</a:t>
            </a:r>
          </a:p>
          <a:p>
            <a:pPr marL="568325" lvl="0" indent="-568325" algn="l" rtl="0">
              <a:lnSpc>
                <a:spcPct val="100000"/>
              </a:lnSpc>
              <a:spcBef>
                <a:spcPts val="1000"/>
              </a:spcBef>
              <a:spcAft>
                <a:spcPts val="0"/>
              </a:spcAft>
              <a:buClr>
                <a:schemeClr val="dk1"/>
              </a:buClr>
              <a:buSzPts val="2400"/>
              <a:buFont typeface="Libre Franklin Medium"/>
              <a:buAutoNum type="arabicPeriod"/>
            </a:pPr>
            <a:r>
              <a:rPr lang="fr-FR" sz="2200" dirty="0"/>
              <a:t>Sélectionnez des mots et des graphiques pertinents</a:t>
            </a:r>
          </a:p>
          <a:p>
            <a:pPr marL="568325" lvl="0" indent="-568325" algn="l" rtl="0">
              <a:lnSpc>
                <a:spcPct val="100000"/>
              </a:lnSpc>
              <a:spcBef>
                <a:spcPts val="1000"/>
              </a:spcBef>
              <a:spcAft>
                <a:spcPts val="0"/>
              </a:spcAft>
              <a:buClr>
                <a:schemeClr val="dk1"/>
              </a:buClr>
              <a:buSzPts val="2400"/>
              <a:buFont typeface="Libre Franklin Medium"/>
              <a:buAutoNum type="arabicPeriod"/>
            </a:pPr>
            <a:r>
              <a:rPr lang="fr-FR" sz="2200" dirty="0"/>
              <a:t>Utilisez des tableaux et des figures simples et faciles à interpréter</a:t>
            </a:r>
          </a:p>
          <a:p>
            <a:pPr marL="568325" lvl="0" indent="-568325" algn="l" rtl="0">
              <a:lnSpc>
                <a:spcPct val="100000"/>
              </a:lnSpc>
              <a:spcBef>
                <a:spcPts val="1000"/>
              </a:spcBef>
              <a:spcAft>
                <a:spcPts val="0"/>
              </a:spcAft>
              <a:buClr>
                <a:schemeClr val="dk1"/>
              </a:buClr>
              <a:buSzPts val="2400"/>
              <a:buFont typeface="Libre Franklin Medium"/>
              <a:buAutoNum type="arabicPeriod"/>
            </a:pPr>
            <a:r>
              <a:rPr lang="fr-FR" sz="2200" dirty="0"/>
              <a:t>Utilisez l'animation avec précaution</a:t>
            </a:r>
          </a:p>
        </p:txBody>
      </p:sp>
      <p:sp>
        <p:nvSpPr>
          <p:cNvPr id="559" name="Google Shape;559;p29"/>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(1/11)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5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58">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58">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58">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5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3"/>
          <p:cNvSpPr txBox="1">
            <a:spLocks noGrp="1"/>
          </p:cNvSpPr>
          <p:nvPr>
            <p:ph type="body" idx="1"/>
          </p:nvPr>
        </p:nvSpPr>
        <p:spPr>
          <a:xfrm>
            <a:off x="838199" y="1478857"/>
            <a:ext cx="11228615" cy="4639309"/>
          </a:xfrm>
          <a:prstGeom prst="rect">
            <a:avLst/>
          </a:prstGeom>
          <a:noFill/>
          <a:ln>
            <a:noFill/>
          </a:ln>
        </p:spPr>
        <p:txBody>
          <a:bodyPr spcFirstLastPara="1" wrap="square" lIns="91425" tIns="45700" rIns="91425" bIns="45700" anchor="t" anchorCtr="0">
            <a:noAutofit/>
          </a:bodyPr>
          <a:lstStyle/>
          <a:p>
            <a:pPr marL="0" lvl="1" indent="0" algn="l" rtl="0">
              <a:lnSpc>
                <a:spcPct val="100000"/>
              </a:lnSpc>
              <a:spcBef>
                <a:spcPts val="0"/>
              </a:spcBef>
              <a:spcAft>
                <a:spcPts val="0"/>
              </a:spcAft>
              <a:buSzPts val="2800"/>
              <a:buNone/>
            </a:pPr>
            <a:r>
              <a:rPr lang="fr-FR" sz="2800" b="1"/>
              <a:t>À la fin de cette leçon, vous pourrez :</a:t>
            </a:r>
          </a:p>
          <a:p>
            <a:pPr marL="457200" lvl="0" indent="-457200" algn="l" rtl="0">
              <a:lnSpc>
                <a:spcPct val="100000"/>
              </a:lnSpc>
              <a:spcBef>
                <a:spcPts val="1000"/>
              </a:spcBef>
              <a:spcAft>
                <a:spcPts val="0"/>
              </a:spcAft>
              <a:buClr>
                <a:schemeClr val="dk1"/>
              </a:buClr>
              <a:buSzPts val="2800"/>
              <a:buFont typeface="Arial"/>
              <a:buChar char="•"/>
            </a:pPr>
            <a:r>
              <a:rPr lang="fr-FR" sz="2600" b="0" dirty="0"/>
              <a:t>Créer une nouvelle </a:t>
            </a:r>
            <a:r>
              <a:rPr lang="fr-FR" sz="2600" b="0"/>
              <a:t>présentation PowerPoint</a:t>
            </a:r>
            <a:endParaRPr lang="fr-FR" sz="2600"/>
          </a:p>
          <a:p>
            <a:pPr marL="457200" lvl="0" indent="-457200" algn="l" rtl="0">
              <a:lnSpc>
                <a:spcPct val="100000"/>
              </a:lnSpc>
              <a:spcBef>
                <a:spcPts val="1000"/>
              </a:spcBef>
              <a:spcAft>
                <a:spcPts val="0"/>
              </a:spcAft>
              <a:buClr>
                <a:schemeClr val="dk1"/>
              </a:buClr>
              <a:buSzPts val="2800"/>
              <a:buFont typeface="Arial"/>
              <a:buChar char="•"/>
            </a:pPr>
            <a:r>
              <a:rPr lang="fr-FR" sz="2600" b="0" dirty="0"/>
              <a:t>Concevoir et organiser des diapositives pour une </a:t>
            </a:r>
            <a:r>
              <a:rPr lang="fr-FR" sz="2600" b="0"/>
              <a:t>efficacité maximale</a:t>
            </a:r>
            <a:endParaRPr lang="fr-FR" sz="2600"/>
          </a:p>
          <a:p>
            <a:pPr marL="457200" lvl="0" indent="-457200" algn="l" rtl="0">
              <a:lnSpc>
                <a:spcPct val="100000"/>
              </a:lnSpc>
              <a:spcBef>
                <a:spcPts val="1000"/>
              </a:spcBef>
              <a:spcAft>
                <a:spcPts val="0"/>
              </a:spcAft>
              <a:buClr>
                <a:schemeClr val="dk1"/>
              </a:buClr>
              <a:buSzPts val="2800"/>
              <a:buFont typeface="Arial"/>
              <a:buChar char="•"/>
            </a:pPr>
            <a:r>
              <a:rPr lang="fr-FR" sz="2600" b="0" dirty="0"/>
              <a:t>Développer, personnaliser et sauvegarder </a:t>
            </a:r>
            <a:r>
              <a:rPr lang="fr-FR" sz="2600" b="0"/>
              <a:t>une présentation</a:t>
            </a:r>
            <a:endParaRPr lang="fr-FR" sz="2600"/>
          </a:p>
          <a:p>
            <a:pPr marL="457200" lvl="0" indent="-457200" algn="l" rtl="0">
              <a:lnSpc>
                <a:spcPct val="100000"/>
              </a:lnSpc>
              <a:spcBef>
                <a:spcPts val="1000"/>
              </a:spcBef>
              <a:spcAft>
                <a:spcPts val="0"/>
              </a:spcAft>
              <a:buClr>
                <a:schemeClr val="dk1"/>
              </a:buClr>
              <a:buSzPts val="2800"/>
              <a:buFont typeface="Arial"/>
              <a:buChar char="•"/>
            </a:pPr>
            <a:r>
              <a:rPr lang="fr-FR" sz="2600" b="0" dirty="0"/>
              <a:t>Créer des puces, listes et des </a:t>
            </a:r>
            <a:r>
              <a:rPr lang="fr-FR" sz="2600" b="0"/>
              <a:t>sous-listes numérotées</a:t>
            </a:r>
            <a:endParaRPr lang="fr-FR" sz="2600"/>
          </a:p>
          <a:p>
            <a:pPr marL="457200" lvl="0" indent="-457200" algn="l" rtl="0">
              <a:lnSpc>
                <a:spcPct val="100000"/>
              </a:lnSpc>
              <a:spcBef>
                <a:spcPts val="1000"/>
              </a:spcBef>
              <a:spcAft>
                <a:spcPts val="0"/>
              </a:spcAft>
              <a:buClr>
                <a:schemeClr val="dk1"/>
              </a:buClr>
              <a:buSzPts val="2800"/>
              <a:buFont typeface="Arial"/>
              <a:buChar char="•"/>
            </a:pPr>
            <a:r>
              <a:rPr lang="fr-FR" sz="2600" b="0" dirty="0"/>
              <a:t>Concevoir et utiliser des tableaux, des graphiques et des images dans une </a:t>
            </a:r>
            <a:r>
              <a:rPr lang="fr-FR" sz="2600" b="0"/>
              <a:t>diapositive PowerPoint</a:t>
            </a:r>
            <a:endParaRPr lang="fr-FR" sz="2600"/>
          </a:p>
          <a:p>
            <a:pPr marL="457200" lvl="0" indent="-457200" algn="l" rtl="0">
              <a:lnSpc>
                <a:spcPct val="100000"/>
              </a:lnSpc>
              <a:spcBef>
                <a:spcPts val="1000"/>
              </a:spcBef>
              <a:spcAft>
                <a:spcPts val="0"/>
              </a:spcAft>
              <a:buClr>
                <a:schemeClr val="dk1"/>
              </a:buClr>
              <a:buSzPts val="2800"/>
              <a:buFont typeface="Arial"/>
              <a:buChar char="•"/>
            </a:pPr>
            <a:r>
              <a:rPr lang="fr-FR" sz="2600" b="0" dirty="0"/>
              <a:t>Démontrer les bonnes pratiques pour créer des diapositives </a:t>
            </a:r>
            <a:r>
              <a:rPr lang="fr-FR" sz="2600" b="0"/>
              <a:t>PowerPoint </a:t>
            </a:r>
            <a:endParaRPr lang="fr-FR" sz="2600"/>
          </a:p>
          <a:p>
            <a:pPr marL="0" lvl="0" indent="0" algn="l" rtl="0">
              <a:lnSpc>
                <a:spcPct val="100000"/>
              </a:lnSpc>
              <a:spcBef>
                <a:spcPts val="1000"/>
              </a:spcBef>
              <a:spcAft>
                <a:spcPts val="0"/>
              </a:spcAft>
              <a:buClr>
                <a:schemeClr val="dk1"/>
              </a:buClr>
              <a:buSzPts val="2800"/>
              <a:buFont typeface="Arial"/>
              <a:buNone/>
            </a:pP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30"/>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1. Contraste entre la couleur du texte et l'arrière-plan</a:t>
            </a:r>
          </a:p>
        </p:txBody>
      </p:sp>
      <p:sp>
        <p:nvSpPr>
          <p:cNvPr id="566" name="Google Shape;566;p30"/>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(2/11)</a:t>
            </a:r>
          </a:p>
        </p:txBody>
      </p:sp>
      <p:sp>
        <p:nvSpPr>
          <p:cNvPr id="567" name="Google Shape;567;p30"/>
          <p:cNvSpPr txBox="1"/>
          <p:nvPr/>
        </p:nvSpPr>
        <p:spPr>
          <a:xfrm>
            <a:off x="6712782" y="2514600"/>
            <a:ext cx="3787950" cy="2586294"/>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fontScale="55000" lnSpcReduction="20000"/>
          </a:bodyPr>
          <a:lstStyle/>
          <a:p>
            <a:pPr marL="0" marR="0" lvl="0" indent="0" algn="ctr" rtl="0">
              <a:spcBef>
                <a:spcPts val="0"/>
              </a:spcBef>
              <a:spcAft>
                <a:spcPts val="0"/>
              </a:spcAft>
              <a:buClr>
                <a:schemeClr val="dk1"/>
              </a:buClr>
              <a:buSzPct val="85000"/>
              <a:buFont typeface="Arial"/>
              <a:buNone/>
            </a:pPr>
            <a:endParaRPr sz="2800" b="1">
              <a:solidFill>
                <a:schemeClr val="lt1"/>
              </a:solidFill>
              <a:latin typeface="Arial Black"/>
              <a:ea typeface="Arial Black"/>
              <a:cs typeface="Arial Black"/>
              <a:sym typeface="Arial Black"/>
            </a:endParaRPr>
          </a:p>
          <a:p>
            <a:pPr marL="0" marR="0" lvl="1" indent="0" algn="ctr" rtl="0">
              <a:spcBef>
                <a:spcPts val="264"/>
              </a:spcBef>
              <a:spcAft>
                <a:spcPts val="0"/>
              </a:spcAft>
              <a:buClr>
                <a:schemeClr val="dk1"/>
              </a:buClr>
              <a:buSzPct val="85000"/>
              <a:buFont typeface="Arial"/>
              <a:buNone/>
            </a:pPr>
            <a:endParaRPr sz="2400" b="1" i="0" u="none" strike="noStrike" cap="none">
              <a:solidFill>
                <a:srgbClr val="595959"/>
              </a:solidFill>
              <a:latin typeface="Arial"/>
              <a:ea typeface="Arial"/>
              <a:cs typeface="Arial"/>
              <a:sym typeface="Arial"/>
            </a:endParaRPr>
          </a:p>
          <a:p>
            <a:pPr marL="0" marR="0" lvl="1" indent="0" algn="ctr" rtl="0">
              <a:lnSpc>
                <a:spcPct val="120000"/>
              </a:lnSpc>
              <a:spcBef>
                <a:spcPts val="1200"/>
              </a:spcBef>
              <a:spcAft>
                <a:spcPts val="0"/>
              </a:spcAft>
              <a:buClr>
                <a:schemeClr val="dk1"/>
              </a:buClr>
              <a:buSzPct val="85000"/>
              <a:buFont typeface="Arial"/>
              <a:buNone/>
            </a:pPr>
            <a:r>
              <a:rPr lang="fr-FR" sz="5800" b="1" i="0" u="none" strike="noStrike" cap="none">
                <a:solidFill>
                  <a:schemeClr val="dk1"/>
                </a:solidFill>
                <a:latin typeface="Arial"/>
                <a:ea typeface="Arial"/>
                <a:cs typeface="Arial"/>
                <a:sym typeface="Arial"/>
              </a:rPr>
              <a:t>Blanc </a:t>
            </a:r>
            <a:br>
              <a:rPr lang="fr-FR" sz="5800" b="1" i="0" u="none" strike="noStrike" cap="none">
                <a:solidFill>
                  <a:schemeClr val="dk1"/>
                </a:solidFill>
                <a:latin typeface="Arial"/>
                <a:ea typeface="Arial"/>
                <a:cs typeface="Arial"/>
                <a:sym typeface="Arial"/>
              </a:rPr>
            </a:br>
            <a:r>
              <a:rPr lang="fr-FR" sz="5800" b="1" i="0" u="none" strike="noStrike" cap="none">
                <a:solidFill>
                  <a:schemeClr val="dk1"/>
                </a:solidFill>
                <a:latin typeface="Arial"/>
                <a:ea typeface="Arial"/>
                <a:cs typeface="Arial"/>
                <a:sym typeface="Arial"/>
              </a:rPr>
              <a:t>arrière-plan + </a:t>
            </a:r>
            <a:br>
              <a:rPr lang="fr-FR" sz="5800" b="1" i="0" u="none" strike="noStrike" cap="none">
                <a:solidFill>
                  <a:schemeClr val="dk1"/>
                </a:solidFill>
                <a:latin typeface="Arial"/>
                <a:ea typeface="Arial"/>
                <a:cs typeface="Arial"/>
                <a:sym typeface="Arial"/>
              </a:rPr>
            </a:br>
            <a:r>
              <a:rPr lang="fr-FR" sz="5800" b="1" i="0" u="none" strike="noStrike" cap="none">
                <a:solidFill>
                  <a:schemeClr val="dk1"/>
                </a:solidFill>
                <a:latin typeface="Arial"/>
                <a:ea typeface="Arial"/>
                <a:cs typeface="Arial"/>
                <a:sym typeface="Arial"/>
              </a:rPr>
              <a:t>texte noir</a:t>
            </a:r>
            <a:br>
              <a:rPr lang="fr-FR" sz="4600" b="1" i="0" u="none" strike="noStrike" cap="none">
                <a:solidFill>
                  <a:srgbClr val="595959"/>
                </a:solidFill>
                <a:latin typeface="Arial"/>
                <a:ea typeface="Arial"/>
                <a:cs typeface="Arial"/>
                <a:sym typeface="Arial"/>
              </a:rPr>
            </a:br>
            <a:endParaRPr sz="4600" b="1" i="0" u="none" strike="noStrike" cap="none">
              <a:solidFill>
                <a:srgbClr val="595959"/>
              </a:solidFill>
              <a:latin typeface="Arial"/>
              <a:ea typeface="Arial"/>
              <a:cs typeface="Arial"/>
              <a:sym typeface="Arial"/>
            </a:endParaRPr>
          </a:p>
        </p:txBody>
      </p:sp>
      <p:sp>
        <p:nvSpPr>
          <p:cNvPr id="568" name="Google Shape;568;p30"/>
          <p:cNvSpPr txBox="1"/>
          <p:nvPr/>
        </p:nvSpPr>
        <p:spPr>
          <a:xfrm>
            <a:off x="1811229" y="2514600"/>
            <a:ext cx="3704908" cy="2586294"/>
          </a:xfrm>
          <a:prstGeom prst="rect">
            <a:avLst/>
          </a:prstGeom>
          <a:solidFill>
            <a:srgbClr val="005DAA"/>
          </a:solidFill>
          <a:ln>
            <a:noFill/>
          </a:ln>
        </p:spPr>
        <p:txBody>
          <a:bodyPr spcFirstLastPara="1" wrap="square" lIns="91425" tIns="45700" rIns="91425" bIns="45700" anchor="t" anchorCtr="0">
            <a:normAutofit fontScale="62500" lnSpcReduction="20000"/>
          </a:bodyPr>
          <a:lstStyle/>
          <a:p>
            <a:pPr marL="0" marR="0" lvl="0" indent="0" algn="ctr" rtl="0">
              <a:spcBef>
                <a:spcPts val="0"/>
              </a:spcBef>
              <a:spcAft>
                <a:spcPts val="0"/>
              </a:spcAft>
              <a:buClr>
                <a:schemeClr val="dk1"/>
              </a:buClr>
              <a:buSzPct val="85000"/>
              <a:buFont typeface="Arial"/>
              <a:buNone/>
            </a:pPr>
            <a:endParaRPr sz="3600" b="1" dirty="0">
              <a:solidFill>
                <a:schemeClr val="dk1"/>
              </a:solidFill>
              <a:latin typeface="Arial Black"/>
              <a:ea typeface="Arial Black"/>
              <a:cs typeface="Arial Black"/>
              <a:sym typeface="Arial Black"/>
            </a:endParaRPr>
          </a:p>
          <a:p>
            <a:pPr marL="0" marR="0" lvl="0" indent="0" algn="ctr" rtl="0">
              <a:spcBef>
                <a:spcPts val="350"/>
              </a:spcBef>
              <a:spcAft>
                <a:spcPts val="0"/>
              </a:spcAft>
              <a:buClr>
                <a:schemeClr val="dk1"/>
              </a:buClr>
              <a:buSzPct val="85000"/>
              <a:buFont typeface="Arial"/>
              <a:buNone/>
            </a:pPr>
            <a:endParaRPr sz="2800" b="1" dirty="0">
              <a:solidFill>
                <a:schemeClr val="lt1"/>
              </a:solidFill>
              <a:latin typeface="Arial Black"/>
              <a:ea typeface="Arial Black"/>
              <a:cs typeface="Arial Black"/>
              <a:sym typeface="Arial Black"/>
            </a:endParaRPr>
          </a:p>
          <a:p>
            <a:pPr marL="0" marR="0" lvl="1" indent="0" algn="ctr" rtl="0">
              <a:lnSpc>
                <a:spcPct val="120000"/>
              </a:lnSpc>
              <a:spcBef>
                <a:spcPts val="0"/>
              </a:spcBef>
              <a:spcAft>
                <a:spcPts val="0"/>
              </a:spcAft>
              <a:buClr>
                <a:schemeClr val="lt1"/>
              </a:buClr>
              <a:buSzPct val="85000"/>
              <a:buFont typeface="Arial"/>
              <a:buNone/>
            </a:pPr>
            <a:r>
              <a:rPr lang="fr-FR" sz="5100" b="1" i="0" u="none" strike="noStrike" cap="none" dirty="0">
                <a:solidFill>
                  <a:schemeClr val="lt1"/>
                </a:solidFill>
                <a:latin typeface="Arial"/>
                <a:ea typeface="Arial"/>
                <a:cs typeface="Arial"/>
                <a:sym typeface="Arial"/>
              </a:rPr>
              <a:t>Fond bleu foncé + texte blanc</a:t>
            </a:r>
            <a:br>
              <a:rPr lang="fr-FR" sz="3600" b="0" i="0" u="none" strike="noStrike" cap="none" dirty="0">
                <a:solidFill>
                  <a:schemeClr val="dk1"/>
                </a:solidFill>
                <a:latin typeface="Arial"/>
                <a:ea typeface="Arial"/>
                <a:cs typeface="Arial"/>
                <a:sym typeface="Arial"/>
              </a:rPr>
            </a:br>
            <a:endParaRPr sz="3600" b="0" i="0" u="none" strike="noStrike" cap="none" dirty="0">
              <a:solidFill>
                <a:schemeClr val="dk1"/>
              </a:solidFill>
              <a:latin typeface="Arial"/>
              <a:ea typeface="Arial"/>
              <a:cs typeface="Arial"/>
              <a:sym typeface="Arial"/>
            </a:endParaRPr>
          </a:p>
        </p:txBody>
      </p:sp>
      <p:sp>
        <p:nvSpPr>
          <p:cNvPr id="569" name="Google Shape;569;p30"/>
          <p:cNvSpPr txBox="1"/>
          <p:nvPr/>
        </p:nvSpPr>
        <p:spPr>
          <a:xfrm>
            <a:off x="5742245" y="3581400"/>
            <a:ext cx="744429" cy="82041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800"/>
              <a:buFont typeface="Arial"/>
              <a:buNone/>
            </a:pPr>
            <a:r>
              <a:rPr lang="fr-FR" sz="2800">
                <a:solidFill>
                  <a:schemeClr val="dk1"/>
                </a:solidFill>
                <a:latin typeface="Arial"/>
                <a:ea typeface="Arial"/>
                <a:cs typeface="Arial"/>
                <a:sym typeface="Arial"/>
              </a:rPr>
              <a:t>OU</a:t>
            </a:r>
            <a:endParaRPr/>
          </a:p>
          <a:p>
            <a:pPr marL="228600" marR="0" lvl="0" indent="-50800" algn="l" rtl="0">
              <a:lnSpc>
                <a:spcPct val="100000"/>
              </a:lnSpc>
              <a:spcBef>
                <a:spcPts val="1000"/>
              </a:spcBef>
              <a:spcAft>
                <a:spcPts val="0"/>
              </a:spcAft>
              <a:buClr>
                <a:schemeClr val="dk1"/>
              </a:buClr>
              <a:buSzPts val="2800"/>
              <a:buFont typeface="Arial"/>
              <a:buNone/>
            </a:pPr>
            <a:endParaRPr sz="2800">
              <a:solidFill>
                <a:schemeClr val="dk1"/>
              </a:solidFill>
              <a:latin typeface="Arial"/>
              <a:ea typeface="Arial"/>
              <a:cs typeface="Arial"/>
              <a:sym typeface="Arial"/>
            </a:endParaRPr>
          </a:p>
          <a:p>
            <a:pPr marL="228600" marR="0" lvl="0" indent="-50800" algn="l" rtl="0">
              <a:lnSpc>
                <a:spcPct val="100000"/>
              </a:lnSpc>
              <a:spcBef>
                <a:spcPts val="1000"/>
              </a:spcBef>
              <a:spcAft>
                <a:spcPts val="0"/>
              </a:spcAft>
              <a:buClr>
                <a:schemeClr val="dk1"/>
              </a:buClr>
              <a:buSzPts val="2800"/>
              <a:buFont typeface="Arial"/>
              <a:buNone/>
            </a:pPr>
            <a:endParaRPr sz="2800">
              <a:solidFill>
                <a:schemeClr val="dk1"/>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3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000"/>
              <a:buFont typeface="Libre Franklin Medium"/>
              <a:buNone/>
            </a:pPr>
            <a:r>
              <a:rPr lang="fr-FR" sz="3800">
                <a:latin typeface="Franklin Gothic Medium" panose="020B0603020102020204" pitchFamily="34" charset="0"/>
              </a:rPr>
              <a:t>Qu'est-ce qui ne va pas avec cette diapositive ?</a:t>
            </a:r>
          </a:p>
        </p:txBody>
      </p:sp>
      <p:graphicFrame>
        <p:nvGraphicFramePr>
          <p:cNvPr id="576" name="Google Shape;576;p31"/>
          <p:cNvGraphicFramePr/>
          <p:nvPr>
            <p:extLst>
              <p:ext uri="{D42A27DB-BD31-4B8C-83A1-F6EECF244321}">
                <p14:modId xmlns:p14="http://schemas.microsoft.com/office/powerpoint/2010/main" val="1962799597"/>
              </p:ext>
            </p:extLst>
          </p:nvPr>
        </p:nvGraphicFramePr>
        <p:xfrm>
          <a:off x="1710350" y="1638196"/>
          <a:ext cx="8559800" cy="4863915"/>
        </p:xfrm>
        <a:graphic>
          <a:graphicData uri="http://schemas.openxmlformats.org/drawingml/2006/table">
            <a:tbl>
              <a:tblPr firstRow="1" bandRow="1">
                <a:noFill/>
                <a:tableStyleId>{D4851C85-9959-4146-9114-FA1624AE641D}</a:tableStyleId>
              </a:tblPr>
              <a:tblGrid>
                <a:gridCol w="3508525">
                  <a:extLst>
                    <a:ext uri="{9D8B030D-6E8A-4147-A177-3AD203B41FA5}">
                      <a16:colId xmlns:a16="http://schemas.microsoft.com/office/drawing/2014/main" val="20000"/>
                    </a:ext>
                  </a:extLst>
                </a:gridCol>
                <a:gridCol w="1119750">
                  <a:extLst>
                    <a:ext uri="{9D8B030D-6E8A-4147-A177-3AD203B41FA5}">
                      <a16:colId xmlns:a16="http://schemas.microsoft.com/office/drawing/2014/main" val="20001"/>
                    </a:ext>
                  </a:extLst>
                </a:gridCol>
                <a:gridCol w="970450">
                  <a:extLst>
                    <a:ext uri="{9D8B030D-6E8A-4147-A177-3AD203B41FA5}">
                      <a16:colId xmlns:a16="http://schemas.microsoft.com/office/drawing/2014/main" val="20002"/>
                    </a:ext>
                  </a:extLst>
                </a:gridCol>
                <a:gridCol w="1249125">
                  <a:extLst>
                    <a:ext uri="{9D8B030D-6E8A-4147-A177-3AD203B41FA5}">
                      <a16:colId xmlns:a16="http://schemas.microsoft.com/office/drawing/2014/main" val="20003"/>
                    </a:ext>
                  </a:extLst>
                </a:gridCol>
                <a:gridCol w="1711950">
                  <a:extLst>
                    <a:ext uri="{9D8B030D-6E8A-4147-A177-3AD203B41FA5}">
                      <a16:colId xmlns:a16="http://schemas.microsoft.com/office/drawing/2014/main" val="20004"/>
                    </a:ext>
                  </a:extLst>
                </a:gridCol>
              </a:tblGrid>
              <a:tr h="929625">
                <a:tc gridSpan="5">
                  <a:txBody>
                    <a:bodyPr/>
                    <a:lstStyle/>
                    <a:p>
                      <a:pPr marL="0" marR="0" lvl="0" indent="0" algn="ctr" rtl="0">
                        <a:spcBef>
                          <a:spcPts val="0"/>
                        </a:spcBef>
                        <a:spcAft>
                          <a:spcPts val="0"/>
                        </a:spcAft>
                        <a:buNone/>
                      </a:pPr>
                      <a:r>
                        <a:rPr lang="fr-FR" sz="3200">
                          <a:solidFill>
                            <a:srgbClr val="FFD966"/>
                          </a:solidFill>
                        </a:rPr>
                        <a:t>Analyse de la variance</a:t>
                      </a:r>
                      <a:endParaRPr/>
                    </a:p>
                  </a:txBody>
                  <a:tcPr marL="91450" marR="91450" marT="45725" marB="45725" anchor="ctr">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538600">
                <a:tc>
                  <a:txBody>
                    <a:bodyPr/>
                    <a:lstStyle/>
                    <a:p>
                      <a:pPr marL="0" marR="0" lvl="0" indent="0" algn="l" rtl="0">
                        <a:spcBef>
                          <a:spcPts val="0"/>
                        </a:spcBef>
                        <a:spcAft>
                          <a:spcPts val="0"/>
                        </a:spcAft>
                        <a:buNone/>
                      </a:pPr>
                      <a:endParaRPr sz="160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endParaRPr sz="160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gridSpan="3">
                  <a:txBody>
                    <a:bodyPr/>
                    <a:lstStyle/>
                    <a:p>
                      <a:pPr marL="0" marR="0" lvl="0" indent="0" algn="ctr" rtl="0">
                        <a:spcBef>
                          <a:spcPts val="0"/>
                        </a:spcBef>
                        <a:spcAft>
                          <a:spcPts val="0"/>
                        </a:spcAft>
                        <a:buNone/>
                      </a:pPr>
                      <a:r>
                        <a:rPr lang="fr-FR" sz="1600">
                          <a:solidFill>
                            <a:srgbClr val="00FFFF"/>
                          </a:solidFill>
                        </a:rPr>
                        <a:t>Groupe d'exposition aux produits laitiers</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538600">
                <a:tc>
                  <a:txBody>
                    <a:bodyPr/>
                    <a:lstStyle/>
                    <a:p>
                      <a:pPr marL="0" marR="0" lvl="0" indent="0" algn="l" rtl="0">
                        <a:spcBef>
                          <a:spcPts val="0"/>
                        </a:spcBef>
                        <a:spcAft>
                          <a:spcPts val="0"/>
                        </a:spcAft>
                        <a:buNone/>
                      </a:pPr>
                      <a:endParaRPr sz="1600" b="1">
                        <a:solidFill>
                          <a:srgbClr val="FFF2CC"/>
                        </a:solidFill>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solidFill>
                            <a:srgbClr val="FFF2CC"/>
                          </a:solidFill>
                        </a:rPr>
                        <a:t>Aucun</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solidFill>
                            <a:srgbClr val="FFF2CC"/>
                          </a:solidFill>
                        </a:rPr>
                        <a:t>Faible</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solidFill>
                            <a:srgbClr val="FFF2CC"/>
                          </a:solidFill>
                        </a:rPr>
                        <a:t>Haut</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solidFill>
                            <a:srgbClr val="FFF2CC"/>
                          </a:solidFill>
                        </a:rPr>
                        <a:t>Valeur P</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extLst>
                  <a:ext uri="{0D108BD9-81ED-4DB2-BD59-A6C34878D82A}">
                    <a16:rowId xmlns:a16="http://schemas.microsoft.com/office/drawing/2014/main" val="10002"/>
                  </a:ext>
                </a:extLst>
              </a:tr>
              <a:tr h="532075">
                <a:tc>
                  <a:txBody>
                    <a:bodyPr/>
                    <a:lstStyle/>
                    <a:p>
                      <a:pPr marL="0" marR="0" lvl="0" indent="0" algn="l" rtl="0">
                        <a:spcBef>
                          <a:spcPts val="0"/>
                        </a:spcBef>
                        <a:spcAft>
                          <a:spcPts val="0"/>
                        </a:spcAft>
                        <a:buNone/>
                      </a:pPr>
                      <a:r>
                        <a:rPr lang="fr-FR" sz="1600" b="1"/>
                        <a:t>Âge (années)</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t>30,2</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t>33,0</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t>21,3</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solidFill>
                            <a:srgbClr val="FFF2CC"/>
                          </a:solidFill>
                        </a:rPr>
                        <a:t>&lt;0,01</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extLst>
                  <a:ext uri="{0D108BD9-81ED-4DB2-BD59-A6C34878D82A}">
                    <a16:rowId xmlns:a16="http://schemas.microsoft.com/office/drawing/2014/main" val="10003"/>
                  </a:ext>
                </a:extLst>
              </a:tr>
              <a:tr h="538600">
                <a:tc>
                  <a:txBody>
                    <a:bodyPr/>
                    <a:lstStyle/>
                    <a:p>
                      <a:pPr marL="0" marR="0" lvl="0" indent="0" algn="l" rtl="0">
                        <a:spcBef>
                          <a:spcPts val="0"/>
                        </a:spcBef>
                        <a:spcAft>
                          <a:spcPts val="0"/>
                        </a:spcAft>
                        <a:buNone/>
                      </a:pPr>
                      <a:r>
                        <a:rPr lang="fr-FR" sz="1600" b="1"/>
                        <a:t>Lait total (oz/j)</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t>12,9</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t>6,7</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t>25,5</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solidFill>
                            <a:srgbClr val="FFF2CC"/>
                          </a:solidFill>
                        </a:rPr>
                        <a:t>&lt;0,01</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extLst>
                  <a:ext uri="{0D108BD9-81ED-4DB2-BD59-A6C34878D82A}">
                    <a16:rowId xmlns:a16="http://schemas.microsoft.com/office/drawing/2014/main" val="10004"/>
                  </a:ext>
                </a:extLst>
              </a:tr>
              <a:tr h="373925">
                <a:tc>
                  <a:txBody>
                    <a:bodyPr/>
                    <a:lstStyle/>
                    <a:p>
                      <a:pPr marL="0" marR="0" lvl="0" indent="0" algn="l" rtl="0">
                        <a:spcBef>
                          <a:spcPts val="0"/>
                        </a:spcBef>
                        <a:spcAft>
                          <a:spcPts val="0"/>
                        </a:spcAft>
                        <a:buNone/>
                      </a:pPr>
                      <a:r>
                        <a:rPr lang="fr-FR" sz="1600" b="1"/>
                        <a:t>Alimentation en vitamine D (UI/j)</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t>46,8</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t>28,5</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a:t>24,3</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solidFill>
                            <a:srgbClr val="FFF2CC"/>
                          </a:solidFill>
                        </a:rPr>
                        <a:t>0,16</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28575" cap="flat" cmpd="sng">
                      <a:solidFill>
                        <a:srgbClr val="FF0000"/>
                      </a:solidFill>
                      <a:prstDash val="solid"/>
                      <a:round/>
                      <a:headEnd type="none" w="sm" len="sm"/>
                      <a:tailEnd type="none" w="sm" len="sm"/>
                    </a:lnB>
                    <a:solidFill>
                      <a:srgbClr val="DCE7F0"/>
                    </a:solidFill>
                  </a:tcPr>
                </a:tc>
                <a:extLst>
                  <a:ext uri="{0D108BD9-81ED-4DB2-BD59-A6C34878D82A}">
                    <a16:rowId xmlns:a16="http://schemas.microsoft.com/office/drawing/2014/main" val="10005"/>
                  </a:ext>
                </a:extLst>
              </a:tr>
              <a:tr h="310800">
                <a:tc>
                  <a:txBody>
                    <a:bodyPr/>
                    <a:lstStyle/>
                    <a:p>
                      <a:pPr marL="0" marR="0" lvl="0" indent="0" algn="l" rtl="0">
                        <a:spcBef>
                          <a:spcPts val="0"/>
                        </a:spcBef>
                        <a:spcAft>
                          <a:spcPts val="0"/>
                        </a:spcAft>
                        <a:buNone/>
                      </a:pPr>
                      <a:endParaRPr sz="1600" b="1"/>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endParaRPr sz="1600" b="1"/>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endParaRPr sz="1600" b="1"/>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endParaRPr sz="1600" b="1"/>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endParaRPr sz="1600" b="1" dirty="0">
                        <a:solidFill>
                          <a:srgbClr val="FFF2CC"/>
                        </a:solidFill>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28575" cap="flat" cmpd="sng">
                      <a:solidFill>
                        <a:srgbClr val="FF000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extLst>
                  <a:ext uri="{0D108BD9-81ED-4DB2-BD59-A6C34878D82A}">
                    <a16:rowId xmlns:a16="http://schemas.microsoft.com/office/drawing/2014/main" val="10006"/>
                  </a:ext>
                </a:extLst>
              </a:tr>
              <a:tr h="538600">
                <a:tc>
                  <a:txBody>
                    <a:bodyPr/>
                    <a:lstStyle/>
                    <a:p>
                      <a:pPr marL="0" marR="0" lvl="0" indent="0" algn="l" rtl="0">
                        <a:spcBef>
                          <a:spcPts val="0"/>
                        </a:spcBef>
                        <a:spcAft>
                          <a:spcPts val="0"/>
                        </a:spcAft>
                        <a:buNone/>
                      </a:pPr>
                      <a:r>
                        <a:rPr lang="fr-FR" sz="1600" b="1"/>
                        <a:t>Sexe (% de femmes)</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t>13 %</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t>49 %</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t>38 %</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solidFill>
                            <a:srgbClr val="FFF2CC"/>
                          </a:solidFill>
                        </a:rPr>
                        <a:t>0,10</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extLst>
                  <a:ext uri="{0D108BD9-81ED-4DB2-BD59-A6C34878D82A}">
                    <a16:rowId xmlns:a16="http://schemas.microsoft.com/office/drawing/2014/main" val="10007"/>
                  </a:ext>
                </a:extLst>
              </a:tr>
              <a:tr h="538600">
                <a:tc>
                  <a:txBody>
                    <a:bodyPr/>
                    <a:lstStyle/>
                    <a:p>
                      <a:pPr marL="0" marR="0" lvl="0" indent="0" algn="l" rtl="0">
                        <a:spcBef>
                          <a:spcPts val="0"/>
                        </a:spcBef>
                        <a:spcAft>
                          <a:spcPts val="0"/>
                        </a:spcAft>
                        <a:buNone/>
                      </a:pPr>
                      <a:r>
                        <a:rPr lang="fr-FR" sz="1600" b="1"/>
                        <a:t>Exposition au soleil (% élevé)</a:t>
                      </a:r>
                      <a:endParaRPr/>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t>38 %</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t>49 %</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t>71 %</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tc>
                  <a:txBody>
                    <a:bodyPr/>
                    <a:lstStyle/>
                    <a:p>
                      <a:pPr marL="0" marR="0" lvl="0" indent="0" algn="l" rtl="0">
                        <a:spcBef>
                          <a:spcPts val="0"/>
                        </a:spcBef>
                        <a:spcAft>
                          <a:spcPts val="0"/>
                        </a:spcAft>
                        <a:buNone/>
                      </a:pPr>
                      <a:r>
                        <a:rPr lang="fr-FR" sz="1600" b="1" dirty="0">
                          <a:solidFill>
                            <a:srgbClr val="FFF2CC"/>
                          </a:solidFill>
                        </a:rPr>
                        <a:t>&lt;0,01</a:t>
                      </a:r>
                      <a:endParaRPr dirty="0"/>
                    </a:p>
                  </a:txBody>
                  <a:tcPr marL="91450" marR="91450" marT="45725" marB="45725">
                    <a:lnL w="12700" cap="flat" cmpd="sng">
                      <a:solidFill>
                        <a:srgbClr val="DCE7F0"/>
                      </a:solidFill>
                      <a:prstDash val="solid"/>
                      <a:round/>
                      <a:headEnd type="none" w="sm" len="sm"/>
                      <a:tailEnd type="none" w="sm" len="sm"/>
                    </a:lnL>
                    <a:lnR w="12700" cap="flat" cmpd="sng">
                      <a:solidFill>
                        <a:srgbClr val="DCE7F0"/>
                      </a:solidFill>
                      <a:prstDash val="solid"/>
                      <a:round/>
                      <a:headEnd type="none" w="sm" len="sm"/>
                      <a:tailEnd type="none" w="sm" len="sm"/>
                    </a:lnR>
                    <a:lnT w="12700" cap="flat" cmpd="sng">
                      <a:solidFill>
                        <a:srgbClr val="DCE7F0"/>
                      </a:solidFill>
                      <a:prstDash val="solid"/>
                      <a:round/>
                      <a:headEnd type="none" w="sm" len="sm"/>
                      <a:tailEnd type="none" w="sm" len="sm"/>
                    </a:lnT>
                    <a:lnB w="12700" cap="flat" cmpd="sng">
                      <a:solidFill>
                        <a:srgbClr val="DCE7F0"/>
                      </a:solidFill>
                      <a:prstDash val="solid"/>
                      <a:round/>
                      <a:headEnd type="none" w="sm" len="sm"/>
                      <a:tailEnd type="none" w="sm" len="sm"/>
                    </a:lnB>
                    <a:solidFill>
                      <a:srgbClr val="DCE7F0"/>
                    </a:solidFill>
                  </a:tcPr>
                </a:tc>
                <a:extLst>
                  <a:ext uri="{0D108BD9-81ED-4DB2-BD59-A6C34878D82A}">
                    <a16:rowId xmlns:a16="http://schemas.microsoft.com/office/drawing/2014/main" val="10008"/>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grpSp>
        <p:nvGrpSpPr>
          <p:cNvPr id="582" name="Google Shape;582;p32"/>
          <p:cNvGrpSpPr/>
          <p:nvPr/>
        </p:nvGrpSpPr>
        <p:grpSpPr>
          <a:xfrm>
            <a:off x="1905000" y="2693515"/>
            <a:ext cx="8105945" cy="3631085"/>
            <a:chOff x="1799141" y="1116608"/>
            <a:chExt cx="8439489" cy="4077320"/>
          </a:xfrm>
        </p:grpSpPr>
        <p:graphicFrame>
          <p:nvGraphicFramePr>
            <p:cNvPr id="583" name="Google Shape;583;p32"/>
            <p:cNvGraphicFramePr/>
            <p:nvPr/>
          </p:nvGraphicFramePr>
          <p:xfrm>
            <a:off x="1799141" y="1116608"/>
            <a:ext cx="8439489" cy="4077320"/>
          </p:xfrm>
          <a:graphic>
            <a:graphicData uri="http://schemas.openxmlformats.org/drawingml/2006/chart">
              <c:chart xmlns:c="http://schemas.openxmlformats.org/drawingml/2006/chart" xmlns:r="http://schemas.openxmlformats.org/officeDocument/2006/relationships" r:id="rId3"/>
            </a:graphicData>
          </a:graphic>
        </p:graphicFrame>
        <p:cxnSp>
          <p:nvCxnSpPr>
            <p:cNvPr id="584" name="Google Shape;584;p32"/>
            <p:cNvCxnSpPr>
              <a:stCxn id="585" idx="1"/>
            </p:cNvCxnSpPr>
            <p:nvPr/>
          </p:nvCxnSpPr>
          <p:spPr>
            <a:xfrm flipH="1">
              <a:off x="7580040" y="2001874"/>
              <a:ext cx="370500" cy="415229"/>
            </a:xfrm>
            <a:prstGeom prst="straightConnector1">
              <a:avLst/>
            </a:prstGeom>
            <a:noFill/>
            <a:ln w="25400" cap="flat" cmpd="sng">
              <a:solidFill>
                <a:schemeClr val="dk1"/>
              </a:solidFill>
              <a:prstDash val="solid"/>
              <a:miter lim="800000"/>
              <a:headEnd type="none" w="sm" len="sm"/>
              <a:tailEnd type="triangle" w="med" len="med"/>
            </a:ln>
          </p:spPr>
        </p:cxnSp>
        <p:sp>
          <p:nvSpPr>
            <p:cNvPr id="585" name="Google Shape;585;p32"/>
            <p:cNvSpPr txBox="1"/>
            <p:nvPr/>
          </p:nvSpPr>
          <p:spPr>
            <a:xfrm>
              <a:off x="7950539" y="1794537"/>
              <a:ext cx="1981200" cy="414674"/>
            </a:xfrm>
            <a:prstGeom prst="rect">
              <a:avLst/>
            </a:prstGeom>
            <a:noFill/>
            <a:ln w="25400" cap="flat" cmpd="sng">
              <a:solidFill>
                <a:srgbClr val="C0000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dirty="0">
                  <a:solidFill>
                    <a:schemeClr val="dk1"/>
                  </a:solidFill>
                  <a:latin typeface="Arial"/>
                  <a:ea typeface="Arial"/>
                  <a:cs typeface="Arial"/>
                  <a:sym typeface="Arial"/>
                </a:rPr>
                <a:t>Seuil d’action</a:t>
              </a:r>
              <a:endParaRPr dirty="0"/>
            </a:p>
          </p:txBody>
        </p:sp>
        <p:cxnSp>
          <p:nvCxnSpPr>
            <p:cNvPr id="586" name="Google Shape;586;p32"/>
            <p:cNvCxnSpPr/>
            <p:nvPr/>
          </p:nvCxnSpPr>
          <p:spPr>
            <a:xfrm>
              <a:off x="5611909" y="3329520"/>
              <a:ext cx="1237129" cy="608299"/>
            </a:xfrm>
            <a:prstGeom prst="straightConnector1">
              <a:avLst/>
            </a:prstGeom>
            <a:noFill/>
            <a:ln w="25400" cap="flat" cmpd="sng">
              <a:solidFill>
                <a:schemeClr val="dk1"/>
              </a:solidFill>
              <a:prstDash val="solid"/>
              <a:miter lim="800000"/>
              <a:headEnd type="none" w="sm" len="sm"/>
              <a:tailEnd type="triangle" w="med" len="med"/>
            </a:ln>
          </p:spPr>
        </p:cxnSp>
        <p:sp>
          <p:nvSpPr>
            <p:cNvPr id="587" name="Google Shape;587;p32"/>
            <p:cNvSpPr txBox="1"/>
            <p:nvPr/>
          </p:nvSpPr>
          <p:spPr>
            <a:xfrm>
              <a:off x="4799070" y="2673024"/>
              <a:ext cx="1474989" cy="646331"/>
            </a:xfrm>
            <a:prstGeom prst="rect">
              <a:avLst/>
            </a:prstGeom>
            <a:noFill/>
            <a:ln w="25400" cap="flat" cmpd="sng">
              <a:solidFill>
                <a:srgbClr val="0070C0"/>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a:solidFill>
                    <a:schemeClr val="dk1"/>
                  </a:solidFill>
                  <a:latin typeface="Arial"/>
                  <a:ea typeface="Arial"/>
                  <a:cs typeface="Arial"/>
                  <a:sym typeface="Arial"/>
                </a:rPr>
                <a:t>Seuil d'alerte</a:t>
              </a:r>
              <a:endParaRPr/>
            </a:p>
          </p:txBody>
        </p:sp>
      </p:grpSp>
      <p:sp>
        <p:nvSpPr>
          <p:cNvPr id="588" name="Google Shape;588;p3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(3/11)</a:t>
            </a:r>
          </a:p>
        </p:txBody>
      </p:sp>
      <p:sp>
        <p:nvSpPr>
          <p:cNvPr id="589" name="Google Shape;589;p32"/>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2800"/>
              <a:buFont typeface="Libre Franklin Medium"/>
              <a:buAutoNum type="arabicPeriod" startAt="2"/>
            </a:pPr>
            <a:r>
              <a:rPr lang="fr-FR" dirty="0">
                <a:latin typeface="Arial"/>
                <a:ea typeface="Arial"/>
                <a:cs typeface="Arial"/>
                <a:sym typeface="Arial"/>
              </a:rPr>
              <a:t>Utiliser la couleur pour mettre l'accent et clarifier les choses</a:t>
            </a:r>
            <a:endParaRPr lang="fr-FR" dirty="0"/>
          </a:p>
          <a:p>
            <a:pPr marL="800100" lvl="1" indent="-342900" algn="l" rtl="0">
              <a:lnSpc>
                <a:spcPct val="100000"/>
              </a:lnSpc>
              <a:spcBef>
                <a:spcPts val="1000"/>
              </a:spcBef>
              <a:spcAft>
                <a:spcPts val="0"/>
              </a:spcAft>
              <a:buClr>
                <a:srgbClr val="00953A"/>
              </a:buClr>
              <a:buSzPts val="2400"/>
              <a:buFont typeface="Wingdings" panose="05000000000000000000" pitchFamily="2" charset="2"/>
              <a:buChar char="§"/>
            </a:pPr>
            <a:r>
              <a:rPr lang="fr-FR" dirty="0">
                <a:latin typeface="Arial"/>
                <a:ea typeface="Arial"/>
                <a:cs typeface="Arial"/>
                <a:sym typeface="Arial"/>
              </a:rPr>
              <a:t>La couleur distingue le seuil d'alerte (bleu) du seuil d'action</a:t>
            </a:r>
            <a:endParaRPr lang="fr-F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94"/>
        <p:cNvGrpSpPr/>
        <p:nvPr/>
      </p:nvGrpSpPr>
      <p:grpSpPr>
        <a:xfrm>
          <a:off x="0" y="0"/>
          <a:ext cx="0" cy="0"/>
          <a:chOff x="0" y="0"/>
          <a:chExt cx="0" cy="0"/>
        </a:xfrm>
      </p:grpSpPr>
      <p:sp>
        <p:nvSpPr>
          <p:cNvPr id="595" name="Google Shape;595;p33"/>
          <p:cNvSpPr/>
          <p:nvPr/>
        </p:nvSpPr>
        <p:spPr>
          <a:xfrm>
            <a:off x="5819778" y="3810000"/>
            <a:ext cx="666748" cy="533400"/>
          </a:xfrm>
          <a:prstGeom prst="rightArrow">
            <a:avLst>
              <a:gd name="adj1" fmla="val 50000"/>
              <a:gd name="adj2" fmla="val 50000"/>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Arial"/>
              <a:ea typeface="Arial"/>
              <a:cs typeface="Arial"/>
              <a:sym typeface="Arial"/>
            </a:endParaRPr>
          </a:p>
        </p:txBody>
      </p:sp>
      <p:graphicFrame>
        <p:nvGraphicFramePr>
          <p:cNvPr id="596" name="Google Shape;596;p33"/>
          <p:cNvGraphicFramePr/>
          <p:nvPr>
            <p:extLst>
              <p:ext uri="{D42A27DB-BD31-4B8C-83A1-F6EECF244321}">
                <p14:modId xmlns:p14="http://schemas.microsoft.com/office/powerpoint/2010/main" val="723239376"/>
              </p:ext>
            </p:extLst>
          </p:nvPr>
        </p:nvGraphicFramePr>
        <p:xfrm>
          <a:off x="1504952" y="2133600"/>
          <a:ext cx="4095750" cy="3934500"/>
        </p:xfrm>
        <a:graphic>
          <a:graphicData uri="http://schemas.openxmlformats.org/drawingml/2006/table">
            <a:tbl>
              <a:tblPr firstRow="1" bandRow="1">
                <a:noFill/>
                <a:tableStyleId>{72E9B773-4153-402E-A9C0-1F67954B0667}</a:tableStyleId>
              </a:tblPr>
              <a:tblGrid>
                <a:gridCol w="4095750">
                  <a:extLst>
                    <a:ext uri="{9D8B030D-6E8A-4147-A177-3AD203B41FA5}">
                      <a16:colId xmlns:a16="http://schemas.microsoft.com/office/drawing/2014/main" val="20000"/>
                    </a:ext>
                  </a:extLst>
                </a:gridCol>
              </a:tblGrid>
              <a:tr h="922050">
                <a:tc>
                  <a:txBody>
                    <a:bodyPr/>
                    <a:lstStyle/>
                    <a:p>
                      <a:pPr marL="0" marR="0" lvl="0" indent="0" algn="ctr" rtl="0">
                        <a:spcBef>
                          <a:spcPts val="0"/>
                        </a:spcBef>
                        <a:spcAft>
                          <a:spcPts val="0"/>
                        </a:spcAft>
                        <a:buNone/>
                      </a:pPr>
                      <a:r>
                        <a:rPr lang="fr-FR" sz="2600" b="1">
                          <a:solidFill>
                            <a:schemeClr val="dk1"/>
                          </a:solidFill>
                        </a:rPr>
                        <a:t>A partir de là </a:t>
                      </a:r>
                      <a:endParaRPr/>
                    </a:p>
                    <a:p>
                      <a:pPr marL="0" marR="0" lvl="0" indent="0" algn="ctr" rtl="0">
                        <a:spcBef>
                          <a:spcPts val="0"/>
                        </a:spcBef>
                        <a:spcAft>
                          <a:spcPts val="0"/>
                        </a:spcAft>
                        <a:buNone/>
                      </a:pPr>
                      <a:r>
                        <a:rPr lang="fr-FR" sz="2600" b="1">
                          <a:solidFill>
                            <a:schemeClr val="dk1"/>
                          </a:solidFill>
                        </a:rPr>
                        <a:t>(Ce que vous dites)</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009875">
                <a:tc>
                  <a:txBody>
                    <a:bodyPr/>
                    <a:lstStyle/>
                    <a:p>
                      <a:pPr marL="0" marR="0" lvl="0" indent="0" algn="l" rtl="0">
                        <a:spcBef>
                          <a:spcPts val="0"/>
                        </a:spcBef>
                        <a:spcAft>
                          <a:spcPts val="0"/>
                        </a:spcAft>
                        <a:buNone/>
                      </a:pPr>
                      <a:r>
                        <a:rPr lang="fr-FR" sz="1800" dirty="0"/>
                        <a:t>N'utilisez pas de phrases complètes. Utilisez des phrases. Par exemple, vous pouvez omettre les articles (le, et, un, votre)</a:t>
                      </a:r>
                    </a:p>
                    <a:p>
                      <a:pPr marL="0" marR="0" lvl="0" indent="0" algn="l" rtl="0">
                        <a:spcBef>
                          <a:spcPts val="0"/>
                        </a:spcBef>
                        <a:spcAft>
                          <a:spcPts val="0"/>
                        </a:spcAft>
                        <a:buNone/>
                      </a:pPr>
                      <a:endParaRPr lang="fr-FR" sz="1800" dirty="0"/>
                    </a:p>
                    <a:p>
                      <a:pPr marL="0" marR="0" lvl="0" indent="0" algn="l" rtl="0">
                        <a:spcBef>
                          <a:spcPts val="0"/>
                        </a:spcBef>
                        <a:spcAft>
                          <a:spcPts val="0"/>
                        </a:spcAft>
                        <a:buNone/>
                      </a:pPr>
                      <a:r>
                        <a:rPr lang="fr-FR" sz="1800" dirty="0"/>
                        <a:t>N'utilisez pas de ponctuation en fin de phrase. Elle ralentit le processus de lecture pour le public.</a:t>
                      </a:r>
                      <a:endParaRPr dirty="0"/>
                    </a:p>
                    <a:p>
                      <a:pPr marL="0" marR="0" lvl="0" indent="0" algn="l" rtl="0">
                        <a:spcBef>
                          <a:spcPts val="1350"/>
                        </a:spcBef>
                        <a:spcAft>
                          <a:spcPts val="0"/>
                        </a:spcAft>
                        <a:buNone/>
                      </a:pPr>
                      <a:r>
                        <a:rPr lang="fr-FR" sz="1800" dirty="0"/>
                        <a:t>Utiliser des puces pour identifier rapidement questions clés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graphicFrame>
        <p:nvGraphicFramePr>
          <p:cNvPr id="597" name="Google Shape;597;p33"/>
          <p:cNvGraphicFramePr/>
          <p:nvPr>
            <p:extLst>
              <p:ext uri="{D42A27DB-BD31-4B8C-83A1-F6EECF244321}">
                <p14:modId xmlns:p14="http://schemas.microsoft.com/office/powerpoint/2010/main" val="2398778153"/>
              </p:ext>
            </p:extLst>
          </p:nvPr>
        </p:nvGraphicFramePr>
        <p:xfrm>
          <a:off x="6705600" y="2133600"/>
          <a:ext cx="4095750" cy="3931925"/>
        </p:xfrm>
        <a:graphic>
          <a:graphicData uri="http://schemas.openxmlformats.org/drawingml/2006/table">
            <a:tbl>
              <a:tblPr firstRow="1" bandRow="1">
                <a:noFill/>
                <a:tableStyleId>{72E9B773-4153-402E-A9C0-1F67954B0667}</a:tableStyleId>
              </a:tblPr>
              <a:tblGrid>
                <a:gridCol w="4095750">
                  <a:extLst>
                    <a:ext uri="{9D8B030D-6E8A-4147-A177-3AD203B41FA5}">
                      <a16:colId xmlns:a16="http://schemas.microsoft.com/office/drawing/2014/main" val="20000"/>
                    </a:ext>
                  </a:extLst>
                </a:gridCol>
              </a:tblGrid>
              <a:tr h="909025">
                <a:tc>
                  <a:txBody>
                    <a:bodyPr/>
                    <a:lstStyle/>
                    <a:p>
                      <a:pPr marL="0" marR="0" lvl="0" indent="0" algn="ctr" rtl="0">
                        <a:spcBef>
                          <a:spcPts val="0"/>
                        </a:spcBef>
                        <a:spcAft>
                          <a:spcPts val="0"/>
                        </a:spcAft>
                        <a:buNone/>
                      </a:pPr>
                      <a:r>
                        <a:rPr lang="fr-FR" sz="2600" b="1">
                          <a:solidFill>
                            <a:schemeClr val="dk1"/>
                          </a:solidFill>
                        </a:rPr>
                        <a:t>À cela</a:t>
                      </a:r>
                      <a:endParaRPr/>
                    </a:p>
                    <a:p>
                      <a:pPr marL="0" marR="0" lvl="0" indent="0" algn="ctr" rtl="0">
                        <a:spcBef>
                          <a:spcPts val="0"/>
                        </a:spcBef>
                        <a:spcAft>
                          <a:spcPts val="0"/>
                        </a:spcAft>
                        <a:buNone/>
                      </a:pPr>
                      <a:r>
                        <a:rPr lang="fr-FR" sz="2600" b="1">
                          <a:solidFill>
                            <a:schemeClr val="dk1"/>
                          </a:solidFill>
                        </a:rPr>
                        <a:t>(Ce que vous montrez)</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022900">
                <a:tc>
                  <a:txBody>
                    <a:bodyPr/>
                    <a:lstStyle/>
                    <a:p>
                      <a:pPr marL="0" marR="0" lvl="0" indent="0" algn="l" rtl="0">
                        <a:lnSpc>
                          <a:spcPct val="90000"/>
                        </a:lnSpc>
                        <a:spcBef>
                          <a:spcPts val="0"/>
                        </a:spcBef>
                        <a:spcAft>
                          <a:spcPts val="0"/>
                        </a:spcAft>
                        <a:buNone/>
                      </a:pPr>
                      <a:r>
                        <a:rPr lang="fr-FR" sz="2800" dirty="0">
                          <a:latin typeface="Arial"/>
                          <a:ea typeface="Arial"/>
                          <a:cs typeface="Arial"/>
                          <a:sym typeface="Arial"/>
                        </a:rPr>
                        <a:t>Pour un texte plus court, utilisez</a:t>
                      </a:r>
                      <a:endParaRPr dirty="0"/>
                    </a:p>
                    <a:p>
                      <a:pPr marL="231775" marR="0" lvl="0" indent="-231775" algn="l" rtl="0">
                        <a:lnSpc>
                          <a:spcPct val="90000"/>
                        </a:lnSpc>
                        <a:spcBef>
                          <a:spcPts val="1200"/>
                        </a:spcBef>
                        <a:spcAft>
                          <a:spcPts val="0"/>
                        </a:spcAft>
                        <a:buClr>
                          <a:schemeClr val="dk1"/>
                        </a:buClr>
                        <a:buSzPts val="2040"/>
                        <a:buFont typeface="Arial"/>
                        <a:buChar char="•"/>
                      </a:pPr>
                      <a:r>
                        <a:rPr lang="fr-FR" sz="2400" dirty="0">
                          <a:latin typeface="Arial"/>
                          <a:ea typeface="Arial"/>
                          <a:cs typeface="Arial"/>
                          <a:sym typeface="Arial"/>
                        </a:rPr>
                        <a:t>Phrases</a:t>
                      </a:r>
                      <a:endParaRPr dirty="0"/>
                    </a:p>
                    <a:p>
                      <a:pPr marL="231775" marR="0" lvl="0" indent="-231775" algn="l" rtl="0">
                        <a:lnSpc>
                          <a:spcPct val="90000"/>
                        </a:lnSpc>
                        <a:spcBef>
                          <a:spcPts val="1200"/>
                        </a:spcBef>
                        <a:spcAft>
                          <a:spcPts val="0"/>
                        </a:spcAft>
                        <a:buClr>
                          <a:schemeClr val="dk1"/>
                        </a:buClr>
                        <a:buSzPts val="2040"/>
                        <a:buFont typeface="Arial"/>
                        <a:buChar char="•"/>
                      </a:pPr>
                      <a:r>
                        <a:rPr lang="fr-FR" sz="2400" dirty="0">
                          <a:latin typeface="Arial"/>
                          <a:ea typeface="Arial"/>
                          <a:cs typeface="Arial"/>
                          <a:sym typeface="Arial"/>
                        </a:rPr>
                        <a:t>Ponctuation ouverte</a:t>
                      </a:r>
                      <a:endParaRPr dirty="0"/>
                    </a:p>
                    <a:p>
                      <a:pPr marL="231775" marR="0" lvl="0" indent="-231775" algn="l" rtl="0">
                        <a:lnSpc>
                          <a:spcPct val="90000"/>
                        </a:lnSpc>
                        <a:spcBef>
                          <a:spcPts val="1200"/>
                        </a:spcBef>
                        <a:spcAft>
                          <a:spcPts val="0"/>
                        </a:spcAft>
                        <a:buClr>
                          <a:schemeClr val="dk1"/>
                        </a:buClr>
                        <a:buSzPts val="2040"/>
                        <a:buFont typeface="Arial"/>
                        <a:buChar char="•"/>
                      </a:pPr>
                      <a:r>
                        <a:rPr lang="fr-FR" sz="2400" dirty="0">
                          <a:latin typeface="Arial"/>
                          <a:ea typeface="Arial"/>
                          <a:cs typeface="Arial"/>
                          <a:sym typeface="Arial"/>
                        </a:rPr>
                        <a:t>Puces</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
        <p:nvSpPr>
          <p:cNvPr id="598" name="Google Shape;598;p33"/>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(4/11)</a:t>
            </a:r>
          </a:p>
        </p:txBody>
      </p:sp>
      <p:sp>
        <p:nvSpPr>
          <p:cNvPr id="599" name="Google Shape;599;p33"/>
          <p:cNvSpPr txBox="1">
            <a:spLocks noGrp="1"/>
          </p:cNvSpPr>
          <p:nvPr>
            <p:ph type="body" idx="1"/>
          </p:nvPr>
        </p:nvSpPr>
        <p:spPr>
          <a:xfrm>
            <a:off x="895352" y="1426325"/>
            <a:ext cx="10515600" cy="4639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latin typeface="Arial"/>
                <a:ea typeface="Arial"/>
                <a:cs typeface="Arial"/>
                <a:sym typeface="Arial"/>
              </a:rPr>
              <a:t>3. Limiter la quantité de texte sur les diapositives</a:t>
            </a:r>
            <a:endParaRPr lang="fr-F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34"/>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(5/11)</a:t>
            </a:r>
          </a:p>
        </p:txBody>
      </p:sp>
      <p:sp>
        <p:nvSpPr>
          <p:cNvPr id="606" name="Google Shape;606;p34"/>
          <p:cNvSpPr txBox="1">
            <a:spLocks noGrp="1"/>
          </p:cNvSpPr>
          <p:nvPr>
            <p:ph type="body" idx="1"/>
          </p:nvPr>
        </p:nvSpPr>
        <p:spPr>
          <a:xfrm>
            <a:off x="838200" y="1478857"/>
            <a:ext cx="10515600" cy="4639309"/>
          </a:xfrm>
          <a:prstGeom prst="rect">
            <a:avLst/>
          </a:prstGeom>
          <a:noFill/>
          <a:ln>
            <a:noFill/>
          </a:ln>
        </p:spPr>
        <p:txBody>
          <a:bodyPr spcFirstLastPara="1" wrap="square" lIns="91425" tIns="91425" rIns="91425" bIns="45700" anchor="t" anchorCtr="0">
            <a:normAutofit/>
          </a:bodyPr>
          <a:lstStyle/>
          <a:p>
            <a:pPr marL="0" lvl="0" indent="0" algn="l" rtl="0">
              <a:lnSpc>
                <a:spcPct val="100000"/>
              </a:lnSpc>
              <a:spcBef>
                <a:spcPts val="0"/>
              </a:spcBef>
              <a:spcAft>
                <a:spcPts val="0"/>
              </a:spcAft>
              <a:buClr>
                <a:schemeClr val="dk1"/>
              </a:buClr>
              <a:buSzPts val="2380"/>
              <a:buNone/>
            </a:pPr>
            <a:r>
              <a:rPr lang="fr-FR" dirty="0">
                <a:latin typeface="Arial"/>
                <a:ea typeface="Arial"/>
                <a:cs typeface="Arial"/>
                <a:sym typeface="Arial"/>
              </a:rPr>
              <a:t>4. Utiliser une police de caractères appropriée</a:t>
            </a:r>
            <a:endParaRPr lang="fr-FR" dirty="0"/>
          </a:p>
        </p:txBody>
      </p:sp>
      <p:grpSp>
        <p:nvGrpSpPr>
          <p:cNvPr id="607" name="Google Shape;607;p34"/>
          <p:cNvGrpSpPr/>
          <p:nvPr/>
        </p:nvGrpSpPr>
        <p:grpSpPr>
          <a:xfrm>
            <a:off x="948510" y="3878453"/>
            <a:ext cx="949842" cy="1323439"/>
            <a:chOff x="2098158" y="2224287"/>
            <a:chExt cx="949842" cy="1323439"/>
          </a:xfrm>
        </p:grpSpPr>
        <p:sp>
          <p:nvSpPr>
            <p:cNvPr id="608" name="Google Shape;608;p34"/>
            <p:cNvSpPr txBox="1"/>
            <p:nvPr/>
          </p:nvSpPr>
          <p:spPr>
            <a:xfrm>
              <a:off x="2098158" y="2224287"/>
              <a:ext cx="949842" cy="1323439"/>
            </a:xfrm>
            <a:prstGeom prst="rect">
              <a:avLst/>
            </a:prstGeom>
            <a:solidFill>
              <a:srgbClr val="0070C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8000">
                  <a:solidFill>
                    <a:schemeClr val="lt1"/>
                  </a:solidFill>
                  <a:latin typeface="Times New Roman"/>
                  <a:ea typeface="Times New Roman"/>
                  <a:cs typeface="Times New Roman"/>
                  <a:sym typeface="Times New Roman"/>
                </a:rPr>
                <a:t>T</a:t>
              </a:r>
              <a:endParaRPr/>
            </a:p>
          </p:txBody>
        </p:sp>
        <p:sp>
          <p:nvSpPr>
            <p:cNvPr id="609" name="Google Shape;609;p34"/>
            <p:cNvSpPr/>
            <p:nvPr/>
          </p:nvSpPr>
          <p:spPr>
            <a:xfrm>
              <a:off x="2718114" y="2499326"/>
              <a:ext cx="326251" cy="291754"/>
            </a:xfrm>
            <a:prstGeom prst="ellipse">
              <a:avLst/>
            </a:prstGeom>
            <a:no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10" name="Google Shape;610;p34"/>
            <p:cNvSpPr/>
            <p:nvPr/>
          </p:nvSpPr>
          <p:spPr>
            <a:xfrm>
              <a:off x="2377170" y="3073864"/>
              <a:ext cx="391818" cy="310708"/>
            </a:xfrm>
            <a:prstGeom prst="ellipse">
              <a:avLst/>
            </a:prstGeom>
            <a:noFill/>
            <a:ln w="381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611" name="Google Shape;611;p34"/>
          <p:cNvGrpSpPr/>
          <p:nvPr/>
        </p:nvGrpSpPr>
        <p:grpSpPr>
          <a:xfrm>
            <a:off x="4714690" y="2596667"/>
            <a:ext cx="3733800" cy="2667000"/>
            <a:chOff x="6227710" y="965529"/>
            <a:chExt cx="3733800" cy="2667000"/>
          </a:xfrm>
        </p:grpSpPr>
        <p:sp>
          <p:nvSpPr>
            <p:cNvPr id="612" name="Google Shape;612;p34"/>
            <p:cNvSpPr txBox="1"/>
            <p:nvPr/>
          </p:nvSpPr>
          <p:spPr>
            <a:xfrm>
              <a:off x="6227710" y="965529"/>
              <a:ext cx="3733800" cy="2667000"/>
            </a:xfrm>
            <a:prstGeom prst="rect">
              <a:avLst/>
            </a:prstGeom>
            <a:noFill/>
            <a:ln>
              <a:noFill/>
            </a:ln>
          </p:spPr>
          <p:txBody>
            <a:bodyPr spcFirstLastPara="1" wrap="square" lIns="91425" tIns="91425" rIns="91425" bIns="45700" anchor="t" anchorCtr="0">
              <a:normAutofit/>
            </a:bodyPr>
            <a:lstStyle/>
            <a:p>
              <a:pPr marL="0" marR="0" lvl="0" indent="0" rtl="0">
                <a:spcBef>
                  <a:spcPts val="0"/>
                </a:spcBef>
                <a:spcAft>
                  <a:spcPts val="0"/>
                </a:spcAft>
                <a:buClr>
                  <a:schemeClr val="dk1"/>
                </a:buClr>
                <a:buSzPts val="2380"/>
                <a:buFont typeface="Arial"/>
                <a:buNone/>
              </a:pPr>
              <a:r>
                <a:rPr lang="fr-FR" sz="2400" b="1" dirty="0">
                  <a:solidFill>
                    <a:schemeClr val="dk1"/>
                  </a:solidFill>
                  <a:latin typeface="Arial"/>
                  <a:ea typeface="Arial"/>
                  <a:cs typeface="Arial"/>
                  <a:sym typeface="Arial"/>
                </a:rPr>
                <a:t>N'</a:t>
              </a:r>
              <a:r>
                <a:rPr lang="fr-FR" sz="2400" dirty="0">
                  <a:solidFill>
                    <a:schemeClr val="dk1"/>
                  </a:solidFill>
                  <a:latin typeface="Arial"/>
                  <a:ea typeface="Arial"/>
                  <a:cs typeface="Arial"/>
                  <a:sym typeface="Arial"/>
                </a:rPr>
                <a:t>utiliser </a:t>
              </a:r>
              <a:r>
                <a:rPr lang="fr-FR" sz="2400" b="1" dirty="0">
                  <a:solidFill>
                    <a:schemeClr val="dk1"/>
                  </a:solidFill>
                  <a:latin typeface="Arial"/>
                  <a:ea typeface="Arial"/>
                  <a:cs typeface="Arial"/>
                  <a:sym typeface="Arial"/>
                </a:rPr>
                <a:t>que</a:t>
              </a:r>
              <a:endParaRPr sz="2400" dirty="0"/>
            </a:p>
            <a:p>
              <a:pPr marL="0" marR="0" lvl="0" indent="0" rtl="0">
                <a:spcBef>
                  <a:spcPts val="0"/>
                </a:spcBef>
                <a:spcAft>
                  <a:spcPts val="0"/>
                </a:spcAft>
                <a:buClr>
                  <a:schemeClr val="dk1"/>
                </a:buClr>
                <a:buSzPts val="2380"/>
                <a:buFont typeface="Arial"/>
                <a:buNone/>
              </a:pPr>
              <a:r>
                <a:rPr lang="fr-FR" sz="2400" dirty="0">
                  <a:solidFill>
                    <a:schemeClr val="dk1"/>
                  </a:solidFill>
                  <a:latin typeface="Arial"/>
                  <a:ea typeface="Arial"/>
                  <a:cs typeface="Arial"/>
                  <a:sym typeface="Arial"/>
                </a:rPr>
                <a:t>polices sans </a:t>
              </a:r>
              <a:r>
                <a:rPr lang="fr-FR" sz="2400" dirty="0" err="1">
                  <a:solidFill>
                    <a:schemeClr val="dk1"/>
                  </a:solidFill>
                  <a:latin typeface="Arial"/>
                  <a:ea typeface="Arial"/>
                  <a:cs typeface="Arial"/>
                  <a:sym typeface="Arial"/>
                </a:rPr>
                <a:t>serif</a:t>
              </a:r>
              <a:endParaRPr sz="2400" dirty="0">
                <a:solidFill>
                  <a:schemeClr val="dk1"/>
                </a:solidFill>
                <a:latin typeface="Arial"/>
                <a:ea typeface="Arial"/>
                <a:cs typeface="Arial"/>
                <a:sym typeface="Arial"/>
              </a:endParaRPr>
            </a:p>
            <a:p>
              <a:pPr marL="1139825" marR="0" lvl="1" indent="0" algn="l" rtl="0">
                <a:spcBef>
                  <a:spcPts val="1200"/>
                </a:spcBef>
                <a:spcAft>
                  <a:spcPts val="0"/>
                </a:spcAft>
                <a:buClr>
                  <a:srgbClr val="F5F4F4"/>
                </a:buClr>
                <a:buSzPts val="2040"/>
                <a:buFont typeface="Arial"/>
                <a:buNone/>
              </a:pPr>
              <a:br>
                <a:rPr lang="fr-FR" sz="2400" b="0" i="0" u="none" strike="noStrike" cap="none" dirty="0">
                  <a:solidFill>
                    <a:schemeClr val="dk1"/>
                  </a:solidFill>
                  <a:latin typeface="Arial"/>
                  <a:ea typeface="Arial"/>
                  <a:cs typeface="Arial"/>
                  <a:sym typeface="Arial"/>
                </a:rPr>
              </a:br>
              <a:r>
                <a:rPr lang="fr-FR" sz="2400" b="0" i="0" u="none" strike="noStrike" cap="none" dirty="0">
                  <a:solidFill>
                    <a:schemeClr val="dk1"/>
                  </a:solidFill>
                  <a:latin typeface="Arial"/>
                  <a:ea typeface="Arial"/>
                  <a:cs typeface="Arial"/>
                  <a:sym typeface="Arial"/>
                </a:rPr>
                <a:t>Arial </a:t>
              </a:r>
              <a:endParaRPr dirty="0"/>
            </a:p>
            <a:p>
              <a:pPr marL="1139825" marR="0" lvl="1" indent="0" algn="l" rtl="0">
                <a:spcBef>
                  <a:spcPts val="0"/>
                </a:spcBef>
                <a:spcAft>
                  <a:spcPts val="0"/>
                </a:spcAft>
                <a:buClr>
                  <a:srgbClr val="F5F4F4"/>
                </a:buClr>
                <a:buSzPts val="2040"/>
                <a:buFont typeface="Arial"/>
                <a:buNone/>
              </a:pPr>
              <a:r>
                <a:rPr lang="fr-FR" sz="2400" b="0" i="0" u="none" strike="noStrike" cap="none" dirty="0">
                  <a:solidFill>
                    <a:schemeClr val="dk1"/>
                  </a:solidFill>
                  <a:latin typeface="Calibri"/>
                  <a:ea typeface="Calibri"/>
                  <a:cs typeface="Calibri"/>
                  <a:sym typeface="Calibri"/>
                </a:rPr>
                <a:t>Calibri</a:t>
              </a:r>
              <a:endParaRPr dirty="0"/>
            </a:p>
            <a:p>
              <a:pPr marL="1139825" marR="0" lvl="1" indent="0" algn="l" rtl="0">
                <a:spcBef>
                  <a:spcPts val="0"/>
                </a:spcBef>
                <a:spcAft>
                  <a:spcPts val="0"/>
                </a:spcAft>
                <a:buClr>
                  <a:srgbClr val="F5F4F4"/>
                </a:buClr>
                <a:buSzPts val="2040"/>
                <a:buFont typeface="Arial"/>
                <a:buNone/>
              </a:pPr>
              <a:r>
                <a:rPr lang="fr-FR" sz="2400" b="0" i="0" u="none" strike="noStrike" cap="none" dirty="0" err="1">
                  <a:solidFill>
                    <a:schemeClr val="dk1"/>
                  </a:solidFill>
                  <a:latin typeface="Open Sans"/>
                  <a:ea typeface="Open Sans"/>
                  <a:cs typeface="Open Sans"/>
                  <a:sym typeface="Open Sans"/>
                </a:rPr>
                <a:t>Myriad</a:t>
              </a:r>
              <a:r>
                <a:rPr lang="fr-FR" sz="2400" b="0" i="0" u="none" strike="noStrike" cap="none" dirty="0">
                  <a:solidFill>
                    <a:schemeClr val="dk1"/>
                  </a:solidFill>
                  <a:latin typeface="Open Sans"/>
                  <a:ea typeface="Open Sans"/>
                  <a:cs typeface="Open Sans"/>
                  <a:sym typeface="Open Sans"/>
                </a:rPr>
                <a:t> pro </a:t>
              </a:r>
              <a:endParaRPr sz="2400" b="0" i="0" u="none" strike="noStrike" cap="none" dirty="0">
                <a:solidFill>
                  <a:schemeClr val="dk1"/>
                </a:solidFill>
                <a:latin typeface="Arial"/>
                <a:ea typeface="Arial"/>
                <a:cs typeface="Arial"/>
                <a:sym typeface="Arial"/>
              </a:endParaRPr>
            </a:p>
          </p:txBody>
        </p:sp>
        <p:sp>
          <p:nvSpPr>
            <p:cNvPr id="613" name="Google Shape;613;p34"/>
            <p:cNvSpPr txBox="1"/>
            <p:nvPr/>
          </p:nvSpPr>
          <p:spPr>
            <a:xfrm>
              <a:off x="6400800" y="2247315"/>
              <a:ext cx="886274" cy="1323439"/>
            </a:xfrm>
            <a:prstGeom prst="rect">
              <a:avLst/>
            </a:prstGeom>
            <a:solidFill>
              <a:srgbClr val="0070C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8000">
                  <a:solidFill>
                    <a:schemeClr val="lt1"/>
                  </a:solidFill>
                  <a:latin typeface="Arial"/>
                  <a:ea typeface="Arial"/>
                  <a:cs typeface="Arial"/>
                  <a:sym typeface="Arial"/>
                </a:rPr>
                <a:t>T</a:t>
              </a:r>
              <a:endParaRPr/>
            </a:p>
          </p:txBody>
        </p:sp>
      </p:grpSp>
      <p:sp>
        <p:nvSpPr>
          <p:cNvPr id="614" name="Google Shape;614;p34"/>
          <p:cNvSpPr txBox="1"/>
          <p:nvPr/>
        </p:nvSpPr>
        <p:spPr>
          <a:xfrm>
            <a:off x="8347824" y="2596667"/>
            <a:ext cx="3365936" cy="2667000"/>
          </a:xfrm>
          <a:prstGeom prst="rect">
            <a:avLst/>
          </a:prstGeom>
          <a:noFill/>
          <a:ln>
            <a:noFill/>
          </a:ln>
        </p:spPr>
        <p:txBody>
          <a:bodyPr spcFirstLastPara="1" wrap="square" lIns="91425" tIns="91425" rIns="91425" bIns="45700" anchor="t" anchorCtr="0">
            <a:normAutofit fontScale="92500" lnSpcReduction="20000"/>
          </a:bodyPr>
          <a:lstStyle/>
          <a:p>
            <a:pPr marL="0" marR="0" lvl="0" indent="0" rtl="0">
              <a:spcBef>
                <a:spcPts val="0"/>
              </a:spcBef>
              <a:spcAft>
                <a:spcPts val="0"/>
              </a:spcAft>
              <a:buClr>
                <a:schemeClr val="dk1"/>
              </a:buClr>
              <a:buSzPct val="100000"/>
              <a:buFont typeface="Arial"/>
              <a:buNone/>
            </a:pPr>
            <a:r>
              <a:rPr lang="fr-FR" sz="2600" dirty="0">
                <a:solidFill>
                  <a:schemeClr val="dk1"/>
                </a:solidFill>
                <a:latin typeface="Arial"/>
                <a:ea typeface="Arial"/>
                <a:cs typeface="Arial"/>
                <a:sym typeface="Arial"/>
              </a:rPr>
              <a:t>PAS DE MAJUSCULES </a:t>
            </a:r>
            <a:br>
              <a:rPr lang="fr-FR" sz="2600" dirty="0">
                <a:solidFill>
                  <a:schemeClr val="dk1"/>
                </a:solidFill>
                <a:latin typeface="Arial"/>
                <a:ea typeface="Arial"/>
                <a:cs typeface="Arial"/>
                <a:sym typeface="Arial"/>
              </a:rPr>
            </a:br>
            <a:r>
              <a:rPr lang="fr-FR" sz="2600" dirty="0">
                <a:solidFill>
                  <a:schemeClr val="dk1"/>
                </a:solidFill>
                <a:latin typeface="Arial"/>
                <a:ea typeface="Arial"/>
                <a:cs typeface="Arial"/>
                <a:sym typeface="Arial"/>
              </a:rPr>
              <a:t>ni </a:t>
            </a:r>
            <a:r>
              <a:rPr lang="fr-FR" sz="2600" u="sng" dirty="0">
                <a:solidFill>
                  <a:schemeClr val="dk1"/>
                </a:solidFill>
                <a:latin typeface="Arial"/>
                <a:ea typeface="Arial"/>
                <a:cs typeface="Arial"/>
                <a:sym typeface="Arial"/>
              </a:rPr>
              <a:t>soulignement</a:t>
            </a:r>
            <a:endParaRPr sz="2600" dirty="0"/>
          </a:p>
          <a:p>
            <a:pPr marL="228600" marR="0" lvl="1" indent="0" algn="l" rtl="0">
              <a:spcBef>
                <a:spcPts val="444"/>
              </a:spcBef>
              <a:spcAft>
                <a:spcPts val="0"/>
              </a:spcAft>
              <a:buClr>
                <a:schemeClr val="dk1"/>
              </a:buClr>
              <a:buSzPct val="100000"/>
              <a:buFont typeface="Arial"/>
              <a:buNone/>
            </a:pPr>
            <a:endParaRPr lang="fr-FR" sz="2400" b="0" i="0" u="none" strike="noStrike" cap="none" dirty="0">
              <a:solidFill>
                <a:schemeClr val="dk1"/>
              </a:solidFill>
              <a:latin typeface="Arial"/>
              <a:ea typeface="Arial"/>
              <a:cs typeface="Arial"/>
              <a:sym typeface="Arial"/>
            </a:endParaRPr>
          </a:p>
          <a:p>
            <a:pPr marL="228600" marR="0" lvl="1" indent="0" rtl="0">
              <a:spcBef>
                <a:spcPts val="444"/>
              </a:spcBef>
              <a:spcAft>
                <a:spcPts val="0"/>
              </a:spcAft>
              <a:buClr>
                <a:schemeClr val="dk1"/>
              </a:buClr>
              <a:buSzPct val="100000"/>
              <a:buFont typeface="Arial"/>
              <a:buNone/>
            </a:pPr>
            <a:r>
              <a:rPr lang="fr-FR" sz="2400" b="0" i="0" u="none" strike="noStrike" cap="none" dirty="0">
                <a:solidFill>
                  <a:schemeClr val="dk1"/>
                </a:solidFill>
                <a:latin typeface="Arial"/>
                <a:ea typeface="Arial"/>
                <a:cs typeface="Arial"/>
                <a:sym typeface="Arial"/>
              </a:rPr>
              <a:t>Pour mettre l'accent, utilisez des </a:t>
            </a:r>
            <a:r>
              <a:rPr lang="fr-FR" sz="2400" b="1" i="0" u="none" strike="noStrike" cap="none" dirty="0">
                <a:solidFill>
                  <a:schemeClr val="dk1"/>
                </a:solidFill>
                <a:latin typeface="Arial"/>
                <a:ea typeface="Arial"/>
                <a:cs typeface="Arial"/>
                <a:sym typeface="Arial"/>
              </a:rPr>
              <a:t>caractères gras, </a:t>
            </a:r>
            <a:r>
              <a:rPr lang="fr-FR" sz="2400" b="0" i="0" u="none" strike="noStrike" cap="none" dirty="0">
                <a:solidFill>
                  <a:schemeClr val="dk1"/>
                </a:solidFill>
                <a:latin typeface="Arial"/>
                <a:ea typeface="Arial"/>
                <a:cs typeface="Arial"/>
                <a:sym typeface="Arial"/>
              </a:rPr>
              <a:t>de </a:t>
            </a:r>
            <a:r>
              <a:rPr lang="fr-FR" sz="2400" b="0" i="0" u="none" strike="noStrike" cap="none" dirty="0">
                <a:solidFill>
                  <a:srgbClr val="C00000"/>
                </a:solidFill>
                <a:latin typeface="Arial"/>
                <a:ea typeface="Arial"/>
                <a:cs typeface="Arial"/>
                <a:sym typeface="Arial"/>
              </a:rPr>
              <a:t>la couleur ou de la </a:t>
            </a:r>
            <a:r>
              <a:rPr lang="fr-FR" sz="2400" b="1" i="0" u="none" strike="noStrike" cap="none" dirty="0">
                <a:solidFill>
                  <a:srgbClr val="0070C0"/>
                </a:solidFill>
                <a:latin typeface="Arial"/>
                <a:ea typeface="Arial"/>
                <a:cs typeface="Arial"/>
                <a:sym typeface="Arial"/>
              </a:rPr>
              <a:t>couleur en gras</a:t>
            </a:r>
            <a:endParaRPr sz="2400" b="0" i="0" u="none" strike="noStrike" cap="none" dirty="0">
              <a:solidFill>
                <a:srgbClr val="0070C0"/>
              </a:solidFill>
              <a:latin typeface="Arial"/>
              <a:ea typeface="Arial"/>
              <a:cs typeface="Arial"/>
              <a:sym typeface="Arial"/>
            </a:endParaRPr>
          </a:p>
        </p:txBody>
      </p:sp>
      <p:sp>
        <p:nvSpPr>
          <p:cNvPr id="615" name="Google Shape;615;p34"/>
          <p:cNvSpPr txBox="1"/>
          <p:nvPr/>
        </p:nvSpPr>
        <p:spPr>
          <a:xfrm>
            <a:off x="838200" y="2596667"/>
            <a:ext cx="3671378" cy="1200288"/>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fr-FR" sz="2400" b="1" dirty="0">
                <a:solidFill>
                  <a:schemeClr val="dk1"/>
                </a:solidFill>
                <a:latin typeface="Arial"/>
                <a:ea typeface="Arial"/>
                <a:cs typeface="Arial"/>
                <a:sym typeface="Arial"/>
              </a:rPr>
              <a:t>N'</a:t>
            </a:r>
            <a:r>
              <a:rPr lang="fr-FR" sz="2400" dirty="0">
                <a:solidFill>
                  <a:schemeClr val="dk1"/>
                </a:solidFill>
                <a:latin typeface="Arial"/>
                <a:ea typeface="Arial"/>
                <a:cs typeface="Arial"/>
                <a:sym typeface="Arial"/>
              </a:rPr>
              <a:t>utilisez </a:t>
            </a:r>
            <a:r>
              <a:rPr lang="fr-FR" sz="2400" b="1" dirty="0">
                <a:solidFill>
                  <a:schemeClr val="dk1"/>
                </a:solidFill>
                <a:latin typeface="Arial"/>
                <a:ea typeface="Arial"/>
                <a:cs typeface="Arial"/>
                <a:sym typeface="Arial"/>
              </a:rPr>
              <a:t>jamais </a:t>
            </a:r>
            <a:r>
              <a:rPr lang="fr-FR" sz="2400" dirty="0">
                <a:solidFill>
                  <a:schemeClr val="dk1"/>
                </a:solidFill>
                <a:latin typeface="Arial"/>
                <a:ea typeface="Arial"/>
                <a:cs typeface="Arial"/>
                <a:sym typeface="Arial"/>
              </a:rPr>
              <a:t>de polices à empattement ou de polices fantaisie</a:t>
            </a:r>
            <a:endParaRPr sz="2400" dirty="0"/>
          </a:p>
        </p:txBody>
      </p:sp>
      <p:sp>
        <p:nvSpPr>
          <p:cNvPr id="616" name="Google Shape;616;p34"/>
          <p:cNvSpPr txBox="1"/>
          <p:nvPr/>
        </p:nvSpPr>
        <p:spPr>
          <a:xfrm>
            <a:off x="1726700" y="3878453"/>
            <a:ext cx="2209800" cy="923330"/>
          </a:xfrm>
          <a:prstGeom prst="rect">
            <a:avLst/>
          </a:prstGeom>
          <a:noFill/>
          <a:ln>
            <a:noFill/>
          </a:ln>
        </p:spPr>
        <p:txBody>
          <a:bodyPr spcFirstLastPara="1" wrap="square" lIns="91425" tIns="45700" rIns="91425" bIns="45700" anchor="t" anchorCtr="0">
            <a:spAutoFit/>
          </a:bodyPr>
          <a:lstStyle/>
          <a:p>
            <a:pPr marL="236536" marR="0" lvl="0" indent="0" algn="l" rtl="0">
              <a:spcBef>
                <a:spcPts val="0"/>
              </a:spcBef>
              <a:spcAft>
                <a:spcPts val="0"/>
              </a:spcAft>
              <a:buNone/>
            </a:pPr>
            <a:r>
              <a:rPr lang="fr-FR" sz="1800">
                <a:solidFill>
                  <a:schemeClr val="dk1"/>
                </a:solidFill>
                <a:latin typeface="Times New Roman"/>
                <a:ea typeface="Times New Roman"/>
                <a:cs typeface="Times New Roman"/>
                <a:sym typeface="Times New Roman"/>
              </a:rPr>
              <a:t>Times New Roman</a:t>
            </a:r>
            <a:endParaRPr/>
          </a:p>
          <a:p>
            <a:pPr marL="236536" marR="0" lvl="0" indent="0" algn="l" rtl="0">
              <a:spcBef>
                <a:spcPts val="0"/>
              </a:spcBef>
              <a:spcAft>
                <a:spcPts val="0"/>
              </a:spcAft>
              <a:buNone/>
            </a:pPr>
            <a:r>
              <a:rPr lang="fr-FR" sz="1800">
                <a:solidFill>
                  <a:schemeClr val="dk1"/>
                </a:solidFill>
                <a:latin typeface="Comic Sans MS"/>
                <a:ea typeface="Comic Sans MS"/>
                <a:cs typeface="Comic Sans MS"/>
                <a:sym typeface="Comic Sans MS"/>
              </a:rPr>
              <a:t>Comic Sans   </a:t>
            </a:r>
            <a:endParaRPr/>
          </a:p>
          <a:p>
            <a:pPr marL="0" marR="0" lvl="0" indent="0" algn="l" rtl="0">
              <a:spcBef>
                <a:spcPts val="0"/>
              </a:spcBef>
              <a:spcAft>
                <a:spcPts val="0"/>
              </a:spcAft>
              <a:buNone/>
            </a:pPr>
            <a:endParaRPr sz="1800">
              <a:solidFill>
                <a:schemeClr val="dk1"/>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35"/>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(6/11)</a:t>
            </a:r>
          </a:p>
        </p:txBody>
      </p:sp>
      <p:sp>
        <p:nvSpPr>
          <p:cNvPr id="623" name="Google Shape;623;p35"/>
          <p:cNvSpPr txBox="1">
            <a:spLocks noGrp="1"/>
          </p:cNvSpPr>
          <p:nvPr>
            <p:ph type="body" idx="1"/>
          </p:nvPr>
        </p:nvSpPr>
        <p:spPr>
          <a:xfrm>
            <a:off x="838200" y="1478857"/>
            <a:ext cx="9922329"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startAt="5"/>
            </a:pPr>
            <a:r>
              <a:rPr lang="fr-FR" dirty="0"/>
              <a:t>Utilisez une police suffisamment grande pour être lue.</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Recommandation de tailles appropriées pour les titres et le corps du texte :</a:t>
            </a:r>
          </a:p>
          <a:p>
            <a:pPr marL="457200" lvl="1" indent="0" algn="l" rtl="0">
              <a:lnSpc>
                <a:spcPct val="100000"/>
              </a:lnSpc>
              <a:spcBef>
                <a:spcPts val="1000"/>
              </a:spcBef>
              <a:spcAft>
                <a:spcPts val="0"/>
              </a:spcAft>
              <a:buSzPts val="2400"/>
              <a:buNone/>
            </a:pPr>
            <a:endParaRPr lang="fr-FR" dirty="0"/>
          </a:p>
          <a:p>
            <a:pPr marL="1143000" lvl="2" indent="-228600" algn="l" rtl="0">
              <a:lnSpc>
                <a:spcPct val="100000"/>
              </a:lnSpc>
              <a:spcBef>
                <a:spcPts val="1000"/>
              </a:spcBef>
              <a:spcAft>
                <a:spcPts val="0"/>
              </a:spcAft>
              <a:buSzPts val="3600"/>
              <a:buChar char="‒"/>
            </a:pPr>
            <a:r>
              <a:rPr lang="fr-FR" sz="3600" dirty="0"/>
              <a:t>Titres : 36 pt </a:t>
            </a:r>
            <a:r>
              <a:rPr lang="fr-FR" sz="3200" dirty="0"/>
              <a:t>(32 pt ok)</a:t>
            </a:r>
            <a:endParaRPr lang="fr-FR" dirty="0"/>
          </a:p>
          <a:p>
            <a:pPr marL="1143000" lvl="2" indent="-228600" algn="l" rtl="0">
              <a:lnSpc>
                <a:spcPct val="100000"/>
              </a:lnSpc>
              <a:spcBef>
                <a:spcPts val="1000"/>
              </a:spcBef>
              <a:spcAft>
                <a:spcPts val="0"/>
              </a:spcAft>
              <a:buSzPts val="2800"/>
              <a:buChar char="‒"/>
            </a:pPr>
            <a:r>
              <a:rPr lang="fr-FR" sz="2800" dirty="0"/>
              <a:t>Corps : 28 pt </a:t>
            </a:r>
            <a:r>
              <a:rPr lang="fr-FR" sz="2400" dirty="0"/>
              <a:t>(24 pt ok)</a:t>
            </a:r>
            <a:endParaRPr lang="fr-FR" dirty="0"/>
          </a:p>
          <a:p>
            <a:pPr marL="1143000" lvl="2" indent="-228600" algn="l" rtl="0">
              <a:lnSpc>
                <a:spcPct val="100000"/>
              </a:lnSpc>
              <a:spcBef>
                <a:spcPts val="1000"/>
              </a:spcBef>
              <a:spcAft>
                <a:spcPts val="0"/>
              </a:spcAft>
              <a:buSzPts val="2000"/>
              <a:buChar char="‒"/>
            </a:pPr>
            <a:r>
              <a:rPr lang="fr-FR" dirty="0"/>
              <a:t>20 pt. minimum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p42"/>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(7/11)</a:t>
            </a:r>
          </a:p>
        </p:txBody>
      </p:sp>
      <p:sp>
        <p:nvSpPr>
          <p:cNvPr id="630" name="Google Shape;630;p42"/>
          <p:cNvSpPr txBox="1">
            <a:spLocks noGrp="1"/>
          </p:cNvSpPr>
          <p:nvPr>
            <p:ph type="body" idx="1"/>
          </p:nvPr>
        </p:nvSpPr>
        <p:spPr>
          <a:xfrm>
            <a:off x="549166" y="1483456"/>
            <a:ext cx="113538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startAt="6"/>
            </a:pPr>
            <a:r>
              <a:rPr lang="fr-FR" dirty="0">
                <a:latin typeface="Arial"/>
                <a:ea typeface="Arial"/>
                <a:cs typeface="Arial"/>
                <a:sym typeface="Arial"/>
              </a:rPr>
              <a:t>Mettre en valeur les lignes importantes</a:t>
            </a:r>
            <a:endParaRPr lang="fr-FR" dirty="0"/>
          </a:p>
          <a:p>
            <a:pPr marL="685800" lvl="1" indent="-228600" algn="l" rtl="0">
              <a:lnSpc>
                <a:spcPct val="100000"/>
              </a:lnSpc>
              <a:spcBef>
                <a:spcPts val="1000"/>
              </a:spcBef>
              <a:spcAft>
                <a:spcPts val="0"/>
              </a:spcAft>
              <a:buClr>
                <a:srgbClr val="00953A"/>
              </a:buClr>
              <a:buSzPts val="2400"/>
              <a:buFont typeface="Noto Sans Symbols"/>
              <a:buChar char="▪"/>
            </a:pPr>
            <a:r>
              <a:rPr lang="fr-FR" dirty="0">
                <a:latin typeface="Arial"/>
                <a:ea typeface="Arial"/>
                <a:cs typeface="Arial"/>
                <a:sym typeface="Arial"/>
              </a:rPr>
              <a:t>Dans ces tableaux, 2017 est l'année la plus importante - mettez-la en valeur !</a:t>
            </a:r>
            <a:endParaRPr lang="fr-FR" dirty="0"/>
          </a:p>
        </p:txBody>
      </p:sp>
      <p:graphicFrame>
        <p:nvGraphicFramePr>
          <p:cNvPr id="631" name="Google Shape;631;p42"/>
          <p:cNvGraphicFramePr/>
          <p:nvPr/>
        </p:nvGraphicFramePr>
        <p:xfrm>
          <a:off x="6689834" y="2757127"/>
          <a:ext cx="4953000" cy="32449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32" name="Google Shape;632;p42"/>
          <p:cNvGraphicFramePr/>
          <p:nvPr/>
        </p:nvGraphicFramePr>
        <p:xfrm>
          <a:off x="838200" y="2757127"/>
          <a:ext cx="5715000" cy="336563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8" name="Google Shape;638;p36"/>
          <p:cNvSpPr txBox="1"/>
          <p:nvPr/>
        </p:nvSpPr>
        <p:spPr>
          <a:xfrm>
            <a:off x="-532505" y="1843656"/>
            <a:ext cx="7911796"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dirty="0">
                <a:solidFill>
                  <a:schemeClr val="dk1"/>
                </a:solidFill>
                <a:latin typeface="Arial"/>
                <a:ea typeface="Arial"/>
                <a:cs typeface="Arial"/>
                <a:sym typeface="Arial"/>
              </a:rPr>
              <a:t>Pas de graphiques inappropriés </a:t>
            </a:r>
            <a:br>
              <a:rPr lang="fr-FR" sz="2000" dirty="0">
                <a:solidFill>
                  <a:schemeClr val="dk1"/>
                </a:solidFill>
                <a:latin typeface="Arial"/>
                <a:ea typeface="Arial"/>
                <a:cs typeface="Arial"/>
                <a:sym typeface="Arial"/>
              </a:rPr>
            </a:br>
            <a:r>
              <a:rPr lang="fr-FR" sz="2000" dirty="0">
                <a:solidFill>
                  <a:schemeClr val="dk1"/>
                </a:solidFill>
                <a:latin typeface="Arial"/>
                <a:ea typeface="Arial"/>
                <a:cs typeface="Arial"/>
                <a:sym typeface="Arial"/>
              </a:rPr>
              <a:t>ou non </a:t>
            </a:r>
            <a:r>
              <a:rPr lang="fr-FR" sz="2000" dirty="0">
                <a:solidFill>
                  <a:schemeClr val="dk1"/>
                </a:solidFill>
              </a:rPr>
              <a:t>pertinents</a:t>
            </a:r>
            <a:endParaRPr sz="2000" dirty="0"/>
          </a:p>
        </p:txBody>
      </p:sp>
      <p:pic>
        <p:nvPicPr>
          <p:cNvPr id="639" name="Google Shape;639;p36"/>
          <p:cNvPicPr preferRelativeResize="0"/>
          <p:nvPr/>
        </p:nvPicPr>
        <p:blipFill rotWithShape="1">
          <a:blip r:embed="rId3">
            <a:alphaModFix/>
          </a:blip>
          <a:srcRect/>
          <a:stretch/>
        </p:blipFill>
        <p:spPr>
          <a:xfrm>
            <a:off x="2364604" y="2552836"/>
            <a:ext cx="2074815" cy="1530177"/>
          </a:xfrm>
          <a:prstGeom prst="rect">
            <a:avLst/>
          </a:prstGeom>
          <a:noFill/>
          <a:ln w="12700" cap="flat" cmpd="sng">
            <a:solidFill>
              <a:schemeClr val="tx1"/>
            </a:solidFill>
            <a:prstDash val="solid"/>
            <a:round/>
            <a:headEnd type="none" w="sm" len="sm"/>
            <a:tailEnd type="none" w="sm" len="sm"/>
          </a:ln>
        </p:spPr>
      </p:pic>
      <p:grpSp>
        <p:nvGrpSpPr>
          <p:cNvPr id="640" name="Google Shape;640;p36"/>
          <p:cNvGrpSpPr/>
          <p:nvPr/>
        </p:nvGrpSpPr>
        <p:grpSpPr>
          <a:xfrm>
            <a:off x="6431290" y="1913421"/>
            <a:ext cx="4324200" cy="2149315"/>
            <a:chOff x="6220328" y="1652066"/>
            <a:chExt cx="4324200" cy="2149315"/>
          </a:xfrm>
        </p:grpSpPr>
        <p:grpSp>
          <p:nvGrpSpPr>
            <p:cNvPr id="641" name="Google Shape;641;p36"/>
            <p:cNvGrpSpPr/>
            <p:nvPr/>
          </p:nvGrpSpPr>
          <p:grpSpPr>
            <a:xfrm>
              <a:off x="6220328" y="1652066"/>
              <a:ext cx="4324200" cy="2149315"/>
              <a:chOff x="220774" y="4236891"/>
              <a:chExt cx="4324200" cy="2149315"/>
            </a:xfrm>
          </p:grpSpPr>
          <p:sp>
            <p:nvSpPr>
              <p:cNvPr id="642" name="Google Shape;642;p36"/>
              <p:cNvSpPr txBox="1"/>
              <p:nvPr/>
            </p:nvSpPr>
            <p:spPr>
              <a:xfrm>
                <a:off x="220774" y="4236891"/>
                <a:ext cx="4324200" cy="70784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dirty="0">
                    <a:solidFill>
                      <a:schemeClr val="dk1"/>
                    </a:solidFill>
                    <a:latin typeface="Arial"/>
                    <a:ea typeface="Arial"/>
                    <a:cs typeface="Arial"/>
                    <a:sym typeface="Arial"/>
                  </a:rPr>
                  <a:t>Recadrer les graphiques en </a:t>
                </a:r>
                <a:br>
                  <a:rPr lang="fr-FR" sz="2000" dirty="0">
                    <a:solidFill>
                      <a:schemeClr val="dk1"/>
                    </a:solidFill>
                    <a:latin typeface="Arial"/>
                    <a:ea typeface="Arial"/>
                    <a:cs typeface="Arial"/>
                    <a:sym typeface="Arial"/>
                  </a:rPr>
                </a:br>
                <a:r>
                  <a:rPr lang="fr-FR" sz="2000" dirty="0">
                    <a:solidFill>
                      <a:schemeClr val="dk1"/>
                    </a:solidFill>
                    <a:latin typeface="Arial"/>
                    <a:ea typeface="Arial"/>
                    <a:cs typeface="Arial"/>
                    <a:sym typeface="Arial"/>
                  </a:rPr>
                  <a:t>fonction de l'objectif visé </a:t>
                </a:r>
                <a:endParaRPr sz="2000" b="1" dirty="0">
                  <a:solidFill>
                    <a:schemeClr val="dk1"/>
                  </a:solidFill>
                  <a:latin typeface="Arial"/>
                  <a:ea typeface="Arial"/>
                  <a:cs typeface="Arial"/>
                  <a:sym typeface="Arial"/>
                </a:endParaRPr>
              </a:p>
            </p:txBody>
          </p:sp>
          <p:pic>
            <p:nvPicPr>
              <p:cNvPr id="643" name="Google Shape;643;p36"/>
              <p:cNvPicPr preferRelativeResize="0"/>
              <p:nvPr/>
            </p:nvPicPr>
            <p:blipFill rotWithShape="1">
              <a:blip r:embed="rId4">
                <a:alphaModFix/>
              </a:blip>
              <a:srcRect/>
              <a:stretch/>
            </p:blipFill>
            <p:spPr>
              <a:xfrm>
                <a:off x="373376" y="5006675"/>
                <a:ext cx="2074814" cy="1379531"/>
              </a:xfrm>
              <a:prstGeom prst="rect">
                <a:avLst/>
              </a:prstGeom>
              <a:noFill/>
              <a:ln w="12700" cap="flat" cmpd="sng">
                <a:solidFill>
                  <a:schemeClr val="tx1"/>
                </a:solidFill>
                <a:prstDash val="solid"/>
                <a:round/>
                <a:headEnd type="none" w="sm" len="sm"/>
                <a:tailEnd type="none" w="sm" len="sm"/>
              </a:ln>
            </p:spPr>
          </p:pic>
          <p:pic>
            <p:nvPicPr>
              <p:cNvPr id="644" name="Google Shape;644;p36"/>
              <p:cNvPicPr preferRelativeResize="0"/>
              <p:nvPr/>
            </p:nvPicPr>
            <p:blipFill rotWithShape="1">
              <a:blip r:embed="rId5">
                <a:alphaModFix/>
              </a:blip>
              <a:srcRect/>
              <a:stretch/>
            </p:blipFill>
            <p:spPr>
              <a:xfrm>
                <a:off x="2603277" y="5012952"/>
                <a:ext cx="1844233" cy="1373254"/>
              </a:xfrm>
              <a:prstGeom prst="rect">
                <a:avLst/>
              </a:prstGeom>
              <a:noFill/>
              <a:ln w="12700" cap="flat" cmpd="sng">
                <a:solidFill>
                  <a:schemeClr val="tx1"/>
                </a:solidFill>
                <a:prstDash val="solid"/>
                <a:round/>
                <a:headEnd type="none" w="sm" len="sm"/>
                <a:tailEnd type="none" w="sm" len="sm"/>
              </a:ln>
            </p:spPr>
          </p:pic>
        </p:grpSp>
        <p:cxnSp>
          <p:nvCxnSpPr>
            <p:cNvPr id="645" name="Google Shape;645;p36"/>
            <p:cNvCxnSpPr/>
            <p:nvPr/>
          </p:nvCxnSpPr>
          <p:spPr>
            <a:xfrm>
              <a:off x="7598036" y="2445452"/>
              <a:ext cx="784392" cy="1350951"/>
            </a:xfrm>
            <a:prstGeom prst="straightConnector1">
              <a:avLst/>
            </a:prstGeom>
            <a:noFill/>
            <a:ln w="38100" cap="flat" cmpd="sng">
              <a:solidFill>
                <a:srgbClr val="C00000"/>
              </a:solidFill>
              <a:prstDash val="solid"/>
              <a:miter lim="800000"/>
              <a:headEnd type="none" w="sm" len="sm"/>
              <a:tailEnd type="none" w="sm" len="sm"/>
            </a:ln>
          </p:spPr>
        </p:cxnSp>
        <p:cxnSp>
          <p:nvCxnSpPr>
            <p:cNvPr id="646" name="Google Shape;646;p36"/>
            <p:cNvCxnSpPr/>
            <p:nvPr/>
          </p:nvCxnSpPr>
          <p:spPr>
            <a:xfrm flipH="1">
              <a:off x="7598036" y="2421850"/>
              <a:ext cx="684608" cy="1366569"/>
            </a:xfrm>
            <a:prstGeom prst="straightConnector1">
              <a:avLst/>
            </a:prstGeom>
            <a:noFill/>
            <a:ln w="38100" cap="flat" cmpd="sng">
              <a:solidFill>
                <a:srgbClr val="C00000"/>
              </a:solidFill>
              <a:prstDash val="solid"/>
              <a:miter lim="800000"/>
              <a:headEnd type="none" w="sm" len="sm"/>
              <a:tailEnd type="none" w="sm" len="sm"/>
            </a:ln>
          </p:spPr>
        </p:cxnSp>
      </p:grpSp>
      <p:sp>
        <p:nvSpPr>
          <p:cNvPr id="647" name="Google Shape;647;p36"/>
          <p:cNvSpPr/>
          <p:nvPr/>
        </p:nvSpPr>
        <p:spPr>
          <a:xfrm>
            <a:off x="1681205" y="3972125"/>
            <a:ext cx="4324351" cy="256249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48" name="Google Shape;648;p36"/>
          <p:cNvSpPr txBox="1"/>
          <p:nvPr/>
        </p:nvSpPr>
        <p:spPr>
          <a:xfrm>
            <a:off x="1239837" y="4193009"/>
            <a:ext cx="4324350"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dirty="0">
                <a:solidFill>
                  <a:schemeClr val="dk1"/>
                </a:solidFill>
                <a:latin typeface="Arial"/>
                <a:ea typeface="Arial"/>
                <a:cs typeface="Arial"/>
                <a:sym typeface="Arial"/>
              </a:rPr>
              <a:t>Respecter la vie privée</a:t>
            </a:r>
            <a:endParaRPr sz="2000" b="1" dirty="0">
              <a:solidFill>
                <a:schemeClr val="dk1"/>
              </a:solidFill>
              <a:latin typeface="Arial"/>
              <a:ea typeface="Arial"/>
              <a:cs typeface="Arial"/>
              <a:sym typeface="Arial"/>
            </a:endParaRPr>
          </a:p>
        </p:txBody>
      </p:sp>
      <p:sp>
        <p:nvSpPr>
          <p:cNvPr id="649" name="Google Shape;649;p36"/>
          <p:cNvSpPr/>
          <p:nvPr/>
        </p:nvSpPr>
        <p:spPr>
          <a:xfrm>
            <a:off x="6156757" y="3993486"/>
            <a:ext cx="4324350" cy="2667094"/>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0" name="Google Shape;650;p36"/>
          <p:cNvSpPr txBox="1"/>
          <p:nvPr/>
        </p:nvSpPr>
        <p:spPr>
          <a:xfrm>
            <a:off x="6477245" y="4142572"/>
            <a:ext cx="4324350"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dirty="0">
                <a:solidFill>
                  <a:schemeClr val="dk1"/>
                </a:solidFill>
                <a:sym typeface="Arial"/>
              </a:rPr>
              <a:t>Montrer les résultats positifs</a:t>
            </a:r>
            <a:endParaRPr sz="2000" dirty="0"/>
          </a:p>
        </p:txBody>
      </p:sp>
      <p:grpSp>
        <p:nvGrpSpPr>
          <p:cNvPr id="651" name="Google Shape;651;p36"/>
          <p:cNvGrpSpPr/>
          <p:nvPr/>
        </p:nvGrpSpPr>
        <p:grpSpPr>
          <a:xfrm>
            <a:off x="6865440" y="4532055"/>
            <a:ext cx="3640275" cy="1675405"/>
            <a:chOff x="6504852" y="4529010"/>
            <a:chExt cx="3927536" cy="2105837"/>
          </a:xfrm>
        </p:grpSpPr>
        <p:pic>
          <p:nvPicPr>
            <p:cNvPr id="652" name="Google Shape;652;p36"/>
            <p:cNvPicPr preferRelativeResize="0"/>
            <p:nvPr/>
          </p:nvPicPr>
          <p:blipFill rotWithShape="1">
            <a:blip r:embed="rId6">
              <a:alphaModFix/>
            </a:blip>
            <a:srcRect/>
            <a:stretch/>
          </p:blipFill>
          <p:spPr>
            <a:xfrm>
              <a:off x="6504852" y="4529011"/>
              <a:ext cx="1764892" cy="2105836"/>
            </a:xfrm>
            <a:prstGeom prst="rect">
              <a:avLst/>
            </a:prstGeom>
            <a:noFill/>
            <a:ln w="12700" cap="flat" cmpd="sng">
              <a:solidFill>
                <a:schemeClr val="tx1"/>
              </a:solidFill>
              <a:prstDash val="solid"/>
              <a:round/>
              <a:headEnd type="none" w="sm" len="sm"/>
              <a:tailEnd type="none" w="sm" len="sm"/>
            </a:ln>
          </p:spPr>
        </p:pic>
        <p:pic>
          <p:nvPicPr>
            <p:cNvPr id="653" name="Google Shape;653;p36"/>
            <p:cNvPicPr preferRelativeResize="0"/>
            <p:nvPr/>
          </p:nvPicPr>
          <p:blipFill rotWithShape="1">
            <a:blip r:embed="rId7">
              <a:alphaModFix/>
            </a:blip>
            <a:srcRect/>
            <a:stretch/>
          </p:blipFill>
          <p:spPr>
            <a:xfrm>
              <a:off x="8487458" y="4529014"/>
              <a:ext cx="1944930" cy="2096195"/>
            </a:xfrm>
            <a:prstGeom prst="rect">
              <a:avLst/>
            </a:prstGeom>
            <a:noFill/>
            <a:ln w="12700" cap="flat" cmpd="sng">
              <a:solidFill>
                <a:schemeClr val="tx1"/>
              </a:solidFill>
              <a:prstDash val="solid"/>
              <a:round/>
              <a:headEnd type="none" w="sm" len="sm"/>
              <a:tailEnd type="none" w="sm" len="sm"/>
            </a:ln>
          </p:spPr>
        </p:pic>
        <p:cxnSp>
          <p:nvCxnSpPr>
            <p:cNvPr id="654" name="Google Shape;654;p36"/>
            <p:cNvCxnSpPr/>
            <p:nvPr/>
          </p:nvCxnSpPr>
          <p:spPr>
            <a:xfrm>
              <a:off x="6504852" y="4529010"/>
              <a:ext cx="1795372" cy="2092504"/>
            </a:xfrm>
            <a:prstGeom prst="straightConnector1">
              <a:avLst/>
            </a:prstGeom>
            <a:noFill/>
            <a:ln w="38100" cap="flat" cmpd="sng">
              <a:solidFill>
                <a:srgbClr val="C00000"/>
              </a:solidFill>
              <a:prstDash val="solid"/>
              <a:miter lim="800000"/>
              <a:headEnd type="none" w="sm" len="sm"/>
              <a:tailEnd type="none" w="sm" len="sm"/>
            </a:ln>
          </p:spPr>
        </p:cxnSp>
        <p:cxnSp>
          <p:nvCxnSpPr>
            <p:cNvPr id="655" name="Google Shape;655;p36"/>
            <p:cNvCxnSpPr/>
            <p:nvPr/>
          </p:nvCxnSpPr>
          <p:spPr>
            <a:xfrm flipH="1">
              <a:off x="6504852" y="4529010"/>
              <a:ext cx="1740614" cy="2092504"/>
            </a:xfrm>
            <a:prstGeom prst="straightConnector1">
              <a:avLst/>
            </a:prstGeom>
            <a:noFill/>
            <a:ln w="12700" cap="flat" cmpd="sng">
              <a:solidFill>
                <a:schemeClr val="tx1"/>
              </a:solidFill>
              <a:prstDash val="solid"/>
              <a:miter lim="800000"/>
              <a:headEnd type="none" w="sm" len="sm"/>
              <a:tailEnd type="none" w="sm" len="sm"/>
            </a:ln>
          </p:spPr>
        </p:cxnSp>
      </p:grpSp>
      <p:pic>
        <p:nvPicPr>
          <p:cNvPr id="656" name="Google Shape;656;p36"/>
          <p:cNvPicPr preferRelativeResize="0"/>
          <p:nvPr/>
        </p:nvPicPr>
        <p:blipFill rotWithShape="1">
          <a:blip r:embed="rId8">
            <a:alphaModFix/>
          </a:blip>
          <a:srcRect/>
          <a:stretch/>
        </p:blipFill>
        <p:spPr>
          <a:xfrm>
            <a:off x="2042268" y="4576689"/>
            <a:ext cx="2762250" cy="1657350"/>
          </a:xfrm>
          <a:prstGeom prst="rect">
            <a:avLst/>
          </a:prstGeom>
          <a:noFill/>
          <a:ln w="12700" cap="flat" cmpd="sng">
            <a:solidFill>
              <a:schemeClr val="tx1"/>
            </a:solidFill>
            <a:prstDash val="solid"/>
            <a:round/>
            <a:headEnd type="none" w="sm" len="sm"/>
            <a:tailEnd type="none" w="sm" len="sm"/>
          </a:ln>
        </p:spPr>
      </p:pic>
      <p:sp>
        <p:nvSpPr>
          <p:cNvPr id="657" name="Google Shape;657;p36"/>
          <p:cNvSpPr/>
          <p:nvPr/>
        </p:nvSpPr>
        <p:spPr>
          <a:xfrm>
            <a:off x="2667000" y="5101490"/>
            <a:ext cx="303805" cy="635193"/>
          </a:xfrm>
          <a:prstGeom prst="roundRect">
            <a:avLst>
              <a:gd name="adj" fmla="val 16667"/>
            </a:avLst>
          </a:prstGeom>
          <a:solidFill>
            <a:schemeClr val="dk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58" name="Google Shape;658;p36"/>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(8/11)</a:t>
            </a:r>
            <a:endParaRPr dirty="0">
              <a:latin typeface="Franklin Gothic Medium" panose="020B0603020102020204" pitchFamily="34" charset="0"/>
            </a:endParaRPr>
          </a:p>
        </p:txBody>
      </p:sp>
      <p:sp>
        <p:nvSpPr>
          <p:cNvPr id="659" name="Google Shape;659;p36"/>
          <p:cNvSpPr txBox="1">
            <a:spLocks noGrp="1"/>
          </p:cNvSpPr>
          <p:nvPr>
            <p:ph type="body" idx="1"/>
          </p:nvPr>
        </p:nvSpPr>
        <p:spPr>
          <a:xfrm>
            <a:off x="898957" y="1286739"/>
            <a:ext cx="10515600" cy="5401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latin typeface="Arial"/>
                <a:ea typeface="Arial"/>
                <a:cs typeface="Arial"/>
                <a:sym typeface="Arial"/>
              </a:rPr>
              <a:t>7. Sélectionner des graphiques simples et pertinents</a:t>
            </a:r>
            <a:br>
              <a:rPr lang="fr-FR" dirty="0">
                <a:latin typeface="Arial"/>
                <a:ea typeface="Arial"/>
                <a:cs typeface="Arial"/>
                <a:sym typeface="Arial"/>
              </a:rPr>
            </a:br>
            <a:endParaRPr dirty="0"/>
          </a:p>
          <a:p>
            <a:pPr marL="0" lvl="0" indent="0" algn="l" rtl="0">
              <a:lnSpc>
                <a:spcPct val="100000"/>
              </a:lnSpc>
              <a:spcBef>
                <a:spcPts val="1000"/>
              </a:spcBef>
              <a:spcAft>
                <a:spcPts val="0"/>
              </a:spcAft>
              <a:buClr>
                <a:schemeClr val="dk1"/>
              </a:buClr>
              <a:buSzPts val="2800"/>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3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(9/11)</a:t>
            </a:r>
          </a:p>
        </p:txBody>
      </p:sp>
      <p:sp>
        <p:nvSpPr>
          <p:cNvPr id="666" name="Google Shape;666;p37"/>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startAt="8"/>
            </a:pPr>
            <a:r>
              <a:rPr lang="fr-FR" dirty="0"/>
              <a:t>Sélectionnez un contenu adapté à votre public</a:t>
            </a:r>
          </a:p>
          <a:p>
            <a:pPr marL="685800" lvl="1" indent="-228600" algn="l" rtl="0">
              <a:lnSpc>
                <a:spcPct val="100000"/>
              </a:lnSpc>
              <a:spcBef>
                <a:spcPts val="1000"/>
              </a:spcBef>
              <a:spcAft>
                <a:spcPts val="0"/>
              </a:spcAft>
              <a:buSzPts val="2400"/>
              <a:buChar char="▪"/>
            </a:pPr>
            <a:r>
              <a:rPr lang="fr-FR" dirty="0"/>
              <a:t>Lequel est le plus approprié pour une présentation communautaire ?</a:t>
            </a:r>
          </a:p>
        </p:txBody>
      </p:sp>
      <p:graphicFrame>
        <p:nvGraphicFramePr>
          <p:cNvPr id="667" name="Google Shape;667;p37"/>
          <p:cNvGraphicFramePr/>
          <p:nvPr>
            <p:extLst>
              <p:ext uri="{D42A27DB-BD31-4B8C-83A1-F6EECF244321}">
                <p14:modId xmlns:p14="http://schemas.microsoft.com/office/powerpoint/2010/main" val="1705291892"/>
              </p:ext>
            </p:extLst>
          </p:nvPr>
        </p:nvGraphicFramePr>
        <p:xfrm>
          <a:off x="1277051" y="2637822"/>
          <a:ext cx="9637898" cy="3200400"/>
        </p:xfrm>
        <a:graphic>
          <a:graphicData uri="http://schemas.openxmlformats.org/drawingml/2006/table">
            <a:tbl>
              <a:tblPr firstRow="1" bandRow="1">
                <a:noFill/>
                <a:tableStyleId>{72E9B773-4153-402E-A9C0-1F67954B0667}</a:tableStyleId>
              </a:tblPr>
              <a:tblGrid>
                <a:gridCol w="4509456">
                  <a:extLst>
                    <a:ext uri="{9D8B030D-6E8A-4147-A177-3AD203B41FA5}">
                      <a16:colId xmlns:a16="http://schemas.microsoft.com/office/drawing/2014/main" val="20000"/>
                    </a:ext>
                  </a:extLst>
                </a:gridCol>
                <a:gridCol w="5128442">
                  <a:extLst>
                    <a:ext uri="{9D8B030D-6E8A-4147-A177-3AD203B41FA5}">
                      <a16:colId xmlns:a16="http://schemas.microsoft.com/office/drawing/2014/main" val="20001"/>
                    </a:ext>
                  </a:extLst>
                </a:gridCol>
              </a:tblGrid>
              <a:tr h="702350">
                <a:tc>
                  <a:txBody>
                    <a:bodyPr/>
                    <a:lstStyle/>
                    <a:p>
                      <a:pPr marL="0" marR="0" lvl="0" indent="0" algn="ctr" rtl="0">
                        <a:spcBef>
                          <a:spcPts val="0"/>
                        </a:spcBef>
                        <a:spcAft>
                          <a:spcPts val="0"/>
                        </a:spcAft>
                        <a:buClr>
                          <a:schemeClr val="dk1"/>
                        </a:buClr>
                        <a:buSzPts val="2600"/>
                        <a:buFont typeface="Arial"/>
                        <a:buNone/>
                      </a:pPr>
                      <a:r>
                        <a:rPr lang="fr-FR" sz="2600" b="1">
                          <a:solidFill>
                            <a:schemeClr val="dk1"/>
                          </a:solidFill>
                        </a:rPr>
                        <a:t>Symptômes</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lnSpc>
                          <a:spcPct val="100000"/>
                        </a:lnSpc>
                        <a:spcBef>
                          <a:spcPts val="0"/>
                        </a:spcBef>
                        <a:spcAft>
                          <a:spcPts val="0"/>
                        </a:spcAft>
                        <a:buClr>
                          <a:schemeClr val="dk1"/>
                        </a:buClr>
                        <a:buSzPts val="2600"/>
                        <a:buFont typeface="Arial"/>
                        <a:buNone/>
                      </a:pPr>
                      <a:r>
                        <a:rPr lang="fr-FR" sz="2600" b="1">
                          <a:solidFill>
                            <a:schemeClr val="dk1"/>
                          </a:solidFill>
                        </a:rPr>
                        <a:t>Caractéristiques de la maladie</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2498050">
                <a:tc>
                  <a:txBody>
                    <a:bodyPr/>
                    <a:lstStyle/>
                    <a:p>
                      <a:pPr marL="285750" marR="0" lvl="0" indent="-285750" algn="l" rtl="0">
                        <a:spcBef>
                          <a:spcPts val="0"/>
                        </a:spcBef>
                        <a:spcAft>
                          <a:spcPts val="0"/>
                        </a:spcAft>
                        <a:buClr>
                          <a:schemeClr val="dk1"/>
                        </a:buClr>
                        <a:buSzPts val="2200"/>
                        <a:buFont typeface="Arial"/>
                        <a:buChar char="•"/>
                      </a:pPr>
                      <a:r>
                        <a:rPr lang="fr-FR" sz="2200" dirty="0">
                          <a:solidFill>
                            <a:schemeClr val="dk1"/>
                          </a:solidFill>
                        </a:rPr>
                        <a:t>Pyrexie</a:t>
                      </a:r>
                      <a:endParaRPr dirty="0"/>
                    </a:p>
                    <a:p>
                      <a:pPr marL="285750" marR="0" lvl="0" indent="-285750" algn="l" rtl="0">
                        <a:spcBef>
                          <a:spcPts val="0"/>
                        </a:spcBef>
                        <a:spcAft>
                          <a:spcPts val="0"/>
                        </a:spcAft>
                        <a:buClr>
                          <a:schemeClr val="dk1"/>
                        </a:buClr>
                        <a:buSzPts val="2200"/>
                        <a:buFont typeface="Arial"/>
                        <a:buChar char="•"/>
                      </a:pPr>
                      <a:r>
                        <a:rPr lang="fr-FR" sz="2200" dirty="0">
                          <a:solidFill>
                            <a:schemeClr val="dk1"/>
                          </a:solidFill>
                        </a:rPr>
                        <a:t>Injection conjonctivale bilatérale</a:t>
                      </a:r>
                      <a:endParaRPr dirty="0"/>
                    </a:p>
                    <a:p>
                      <a:pPr marL="285750" marR="0" lvl="0" indent="-285750" algn="l" rtl="0">
                        <a:spcBef>
                          <a:spcPts val="0"/>
                        </a:spcBef>
                        <a:spcAft>
                          <a:spcPts val="0"/>
                        </a:spcAft>
                        <a:buClr>
                          <a:schemeClr val="dk1"/>
                        </a:buClr>
                        <a:buSzPts val="2200"/>
                        <a:buFont typeface="Arial"/>
                        <a:buChar char="•"/>
                      </a:pPr>
                      <a:r>
                        <a:rPr lang="fr-FR" sz="2200" dirty="0">
                          <a:solidFill>
                            <a:schemeClr val="dk1"/>
                          </a:solidFill>
                        </a:rPr>
                        <a:t>Erythème des lèvres ou de l'oropharynx</a:t>
                      </a:r>
                      <a:endParaRPr dirty="0"/>
                    </a:p>
                    <a:p>
                      <a:pPr marL="285750" marR="0" lvl="0" indent="-285750" algn="l" rtl="0">
                        <a:spcBef>
                          <a:spcPts val="0"/>
                        </a:spcBef>
                        <a:spcAft>
                          <a:spcPts val="0"/>
                        </a:spcAft>
                        <a:buClr>
                          <a:schemeClr val="dk1"/>
                        </a:buClr>
                        <a:buSzPts val="2200"/>
                        <a:buFont typeface="Arial"/>
                        <a:buChar char="•"/>
                      </a:pPr>
                      <a:r>
                        <a:rPr lang="fr-FR" sz="2200" dirty="0">
                          <a:solidFill>
                            <a:schemeClr val="dk1"/>
                          </a:solidFill>
                        </a:rPr>
                        <a:t>Désinfection périunguéale</a:t>
                      </a:r>
                      <a:endParaRPr sz="2200" dirty="0">
                        <a:solidFill>
                          <a:schemeClr val="dk1"/>
                        </a:solidFill>
                      </a:endParaRPr>
                    </a:p>
                    <a:p>
                      <a:pPr marL="285750" marR="0" lvl="0" indent="-285750" algn="l" rtl="0">
                        <a:spcBef>
                          <a:spcPts val="0"/>
                        </a:spcBef>
                        <a:spcAft>
                          <a:spcPts val="0"/>
                        </a:spcAft>
                        <a:buClr>
                          <a:schemeClr val="dk1"/>
                        </a:buClr>
                        <a:buSzPts val="2200"/>
                        <a:buFont typeface="Arial"/>
                        <a:buChar char="•"/>
                      </a:pPr>
                      <a:r>
                        <a:rPr lang="fr-FR" sz="2200" dirty="0">
                          <a:solidFill>
                            <a:schemeClr val="dk1"/>
                          </a:solidFill>
                        </a:rPr>
                        <a:t>Éruption</a:t>
                      </a:r>
                      <a:endParaRPr dirty="0"/>
                    </a:p>
                    <a:p>
                      <a:pPr marL="285750" marR="0" lvl="0" indent="-285750" algn="l" rtl="0">
                        <a:spcBef>
                          <a:spcPts val="0"/>
                        </a:spcBef>
                        <a:spcAft>
                          <a:spcPts val="0"/>
                        </a:spcAft>
                        <a:buClr>
                          <a:schemeClr val="dk1"/>
                        </a:buClr>
                        <a:buSzPts val="2200"/>
                        <a:buFont typeface="Arial"/>
                        <a:buChar char="•"/>
                      </a:pPr>
                      <a:r>
                        <a:rPr lang="fr-FR" sz="2200" dirty="0">
                          <a:solidFill>
                            <a:schemeClr val="dk1"/>
                          </a:solidFill>
                        </a:rPr>
                        <a:t>Lymphadénopathie cervicale</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285750" marR="0" lvl="0" indent="-285750" algn="l" rtl="0">
                        <a:spcBef>
                          <a:spcPts val="0"/>
                        </a:spcBef>
                        <a:spcAft>
                          <a:spcPts val="0"/>
                        </a:spcAft>
                        <a:buClr>
                          <a:srgbClr val="000000"/>
                        </a:buClr>
                        <a:buSzPts val="2200"/>
                        <a:buFont typeface="Arial"/>
                        <a:buChar char="•"/>
                      </a:pPr>
                      <a:r>
                        <a:rPr lang="fr-FR" sz="2200" dirty="0">
                          <a:solidFill>
                            <a:srgbClr val="000000"/>
                          </a:solidFill>
                        </a:rPr>
                        <a:t>Forte fièvre</a:t>
                      </a:r>
                      <a:endParaRPr dirty="0"/>
                    </a:p>
                    <a:p>
                      <a:pPr marL="285750" marR="0" lvl="0" indent="-285750" algn="l" rtl="0">
                        <a:spcBef>
                          <a:spcPts val="0"/>
                        </a:spcBef>
                        <a:spcAft>
                          <a:spcPts val="0"/>
                        </a:spcAft>
                        <a:buClr>
                          <a:srgbClr val="000000"/>
                        </a:buClr>
                        <a:buSzPts val="2200"/>
                        <a:buFont typeface="Arial"/>
                        <a:buChar char="•"/>
                      </a:pPr>
                      <a:r>
                        <a:rPr lang="fr-FR" sz="2200" dirty="0">
                          <a:solidFill>
                            <a:srgbClr val="000000"/>
                          </a:solidFill>
                        </a:rPr>
                        <a:t>Yeux rouges</a:t>
                      </a:r>
                      <a:endParaRPr dirty="0"/>
                    </a:p>
                    <a:p>
                      <a:pPr marL="285750" marR="0" lvl="0" indent="-285750" algn="l" rtl="0">
                        <a:spcBef>
                          <a:spcPts val="0"/>
                        </a:spcBef>
                        <a:spcAft>
                          <a:spcPts val="0"/>
                        </a:spcAft>
                        <a:buClr>
                          <a:srgbClr val="000000"/>
                        </a:buClr>
                        <a:buSzPts val="2200"/>
                        <a:buFont typeface="Arial"/>
                        <a:buChar char="•"/>
                      </a:pPr>
                      <a:r>
                        <a:rPr lang="fr-FR" sz="2200" dirty="0">
                          <a:solidFill>
                            <a:srgbClr val="000000"/>
                          </a:solidFill>
                        </a:rPr>
                        <a:t>Lèvres ou gorge rouges</a:t>
                      </a:r>
                      <a:endParaRPr dirty="0"/>
                    </a:p>
                    <a:p>
                      <a:pPr marL="285750" marR="0" lvl="0" indent="-285750" algn="l" rtl="0">
                        <a:spcBef>
                          <a:spcPts val="0"/>
                        </a:spcBef>
                        <a:spcAft>
                          <a:spcPts val="0"/>
                        </a:spcAft>
                        <a:buClr>
                          <a:srgbClr val="000000"/>
                        </a:buClr>
                        <a:buSzPts val="2200"/>
                        <a:buFont typeface="Arial"/>
                        <a:buChar char="•"/>
                      </a:pPr>
                      <a:r>
                        <a:rPr lang="fr-FR" sz="2200" dirty="0">
                          <a:solidFill>
                            <a:srgbClr val="000000"/>
                          </a:solidFill>
                        </a:rPr>
                        <a:t>Peau qui pèle autour des ongles des mains et des pieds</a:t>
                      </a:r>
                      <a:endParaRPr dirty="0"/>
                    </a:p>
                    <a:p>
                      <a:pPr marL="285750" marR="0" lvl="0" indent="-285750" algn="l" rtl="0">
                        <a:spcBef>
                          <a:spcPts val="0"/>
                        </a:spcBef>
                        <a:spcAft>
                          <a:spcPts val="0"/>
                        </a:spcAft>
                        <a:buClr>
                          <a:srgbClr val="000000"/>
                        </a:buClr>
                        <a:buSzPts val="2200"/>
                        <a:buFont typeface="Arial"/>
                        <a:buChar char="•"/>
                      </a:pPr>
                      <a:r>
                        <a:rPr lang="fr-FR" sz="2200" dirty="0">
                          <a:solidFill>
                            <a:srgbClr val="000000"/>
                          </a:solidFill>
                        </a:rPr>
                        <a:t>Éruption</a:t>
                      </a:r>
                      <a:endParaRPr dirty="0"/>
                    </a:p>
                    <a:p>
                      <a:pPr marL="285750" marR="0" lvl="0" indent="-285750" algn="l" rtl="0">
                        <a:spcBef>
                          <a:spcPts val="0"/>
                        </a:spcBef>
                        <a:spcAft>
                          <a:spcPts val="0"/>
                        </a:spcAft>
                        <a:buClr>
                          <a:srgbClr val="000000"/>
                        </a:buClr>
                        <a:buSzPts val="2200"/>
                        <a:buFont typeface="Arial"/>
                        <a:buChar char="•"/>
                      </a:pPr>
                      <a:r>
                        <a:rPr lang="fr-FR" sz="2200" dirty="0">
                          <a:solidFill>
                            <a:srgbClr val="000000"/>
                          </a:solidFill>
                        </a:rPr>
                        <a:t>Gonflement d'une glande dans le cou</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3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(10/11)</a:t>
            </a:r>
          </a:p>
        </p:txBody>
      </p:sp>
      <p:sp>
        <p:nvSpPr>
          <p:cNvPr id="674" name="Google Shape;674;p38"/>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latin typeface="Arial"/>
                <a:ea typeface="Arial"/>
                <a:cs typeface="Arial"/>
                <a:sym typeface="Arial"/>
              </a:rPr>
              <a:t>9. Utiliser des tableaux et des figures faciles à interpréter</a:t>
            </a:r>
            <a:endParaRPr lang="fr-FR" dirty="0"/>
          </a:p>
        </p:txBody>
      </p:sp>
      <p:sp>
        <p:nvSpPr>
          <p:cNvPr id="675" name="Google Shape;675;p38"/>
          <p:cNvSpPr txBox="1"/>
          <p:nvPr/>
        </p:nvSpPr>
        <p:spPr>
          <a:xfrm>
            <a:off x="1649769" y="2187327"/>
            <a:ext cx="4284928"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Éviter les grandes tables</a:t>
            </a:r>
            <a:endParaRPr dirty="0"/>
          </a:p>
        </p:txBody>
      </p:sp>
      <p:pic>
        <p:nvPicPr>
          <p:cNvPr id="676" name="Google Shape;676;p38"/>
          <p:cNvPicPr preferRelativeResize="0"/>
          <p:nvPr/>
        </p:nvPicPr>
        <p:blipFill rotWithShape="1">
          <a:blip r:embed="rId3">
            <a:alphaModFix/>
          </a:blip>
          <a:srcRect/>
          <a:stretch/>
        </p:blipFill>
        <p:spPr>
          <a:xfrm>
            <a:off x="2331952" y="2648992"/>
            <a:ext cx="2720478" cy="1667196"/>
          </a:xfrm>
          <a:prstGeom prst="rect">
            <a:avLst/>
          </a:prstGeom>
          <a:noFill/>
          <a:ln w="9525" cap="flat" cmpd="sng">
            <a:solidFill>
              <a:srgbClr val="563C6C"/>
            </a:solidFill>
            <a:prstDash val="solid"/>
            <a:round/>
            <a:headEnd type="none" w="sm" len="sm"/>
            <a:tailEnd type="none" w="sm" len="sm"/>
          </a:ln>
        </p:spPr>
      </p:pic>
      <p:sp>
        <p:nvSpPr>
          <p:cNvPr id="677" name="Google Shape;677;p38"/>
          <p:cNvSpPr txBox="1"/>
          <p:nvPr/>
        </p:nvSpPr>
        <p:spPr>
          <a:xfrm>
            <a:off x="6316578" y="2177281"/>
            <a:ext cx="4839739"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chemeClr val="dk1"/>
                </a:solidFill>
                <a:latin typeface="Arial"/>
                <a:ea typeface="Arial"/>
                <a:cs typeface="Arial"/>
                <a:sym typeface="Arial"/>
              </a:rPr>
              <a:t>Pas de graphiques compliqués</a:t>
            </a:r>
            <a:endParaRPr/>
          </a:p>
        </p:txBody>
      </p:sp>
      <p:pic>
        <p:nvPicPr>
          <p:cNvPr id="678" name="Google Shape;678;p38"/>
          <p:cNvPicPr preferRelativeResize="0"/>
          <p:nvPr/>
        </p:nvPicPr>
        <p:blipFill rotWithShape="1">
          <a:blip r:embed="rId4">
            <a:alphaModFix/>
          </a:blip>
          <a:srcRect/>
          <a:stretch/>
        </p:blipFill>
        <p:spPr>
          <a:xfrm>
            <a:off x="7612849" y="2658899"/>
            <a:ext cx="2247199" cy="1685399"/>
          </a:xfrm>
          <a:prstGeom prst="rect">
            <a:avLst/>
          </a:prstGeom>
          <a:noFill/>
          <a:ln w="9525" cap="flat" cmpd="sng">
            <a:solidFill>
              <a:schemeClr val="dk1"/>
            </a:solidFill>
            <a:prstDash val="solid"/>
            <a:round/>
            <a:headEnd type="none" w="sm" len="sm"/>
            <a:tailEnd type="none" w="sm" len="sm"/>
          </a:ln>
        </p:spPr>
      </p:pic>
      <p:sp>
        <p:nvSpPr>
          <p:cNvPr id="679" name="Google Shape;679;p38"/>
          <p:cNvSpPr txBox="1"/>
          <p:nvPr/>
        </p:nvSpPr>
        <p:spPr>
          <a:xfrm>
            <a:off x="1549727" y="4659294"/>
            <a:ext cx="4284928"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dirty="0">
                <a:solidFill>
                  <a:schemeClr val="dk1"/>
                </a:solidFill>
                <a:latin typeface="Arial"/>
                <a:ea typeface="Arial"/>
                <a:cs typeface="Arial"/>
                <a:sym typeface="Arial"/>
              </a:rPr>
              <a:t>Pas de modèles PPT</a:t>
            </a:r>
            <a:endParaRPr dirty="0"/>
          </a:p>
        </p:txBody>
      </p:sp>
      <p:graphicFrame>
        <p:nvGraphicFramePr>
          <p:cNvPr id="680" name="Google Shape;680;p38"/>
          <p:cNvGraphicFramePr/>
          <p:nvPr/>
        </p:nvGraphicFramePr>
        <p:xfrm>
          <a:off x="1714404" y="5008857"/>
          <a:ext cx="3936849" cy="1667196"/>
        </p:xfrm>
        <a:graphic>
          <a:graphicData uri="http://schemas.openxmlformats.org/drawingml/2006/chart">
            <c:chart xmlns:c="http://schemas.openxmlformats.org/drawingml/2006/chart" xmlns:r="http://schemas.openxmlformats.org/officeDocument/2006/relationships" r:id="rId5"/>
          </a:graphicData>
        </a:graphic>
      </p:graphicFrame>
      <p:grpSp>
        <p:nvGrpSpPr>
          <p:cNvPr id="681" name="Google Shape;681;p38"/>
          <p:cNvGrpSpPr/>
          <p:nvPr/>
        </p:nvGrpSpPr>
        <p:grpSpPr>
          <a:xfrm>
            <a:off x="6858000" y="4567535"/>
            <a:ext cx="3435309" cy="1909465"/>
            <a:chOff x="3355064" y="200296"/>
            <a:chExt cx="4039340" cy="2732656"/>
          </a:xfrm>
        </p:grpSpPr>
        <p:graphicFrame>
          <p:nvGraphicFramePr>
            <p:cNvPr id="682" name="Google Shape;682;p38"/>
            <p:cNvGraphicFramePr/>
            <p:nvPr/>
          </p:nvGraphicFramePr>
          <p:xfrm>
            <a:off x="3838609" y="339789"/>
            <a:ext cx="2889077" cy="2593163"/>
          </p:xfrm>
          <a:graphic>
            <a:graphicData uri="http://schemas.openxmlformats.org/drawingml/2006/chart">
              <c:chart xmlns:c="http://schemas.openxmlformats.org/drawingml/2006/chart" xmlns:r="http://schemas.openxmlformats.org/officeDocument/2006/relationships" r:id="rId6"/>
            </a:graphicData>
          </a:graphic>
        </p:graphicFrame>
        <p:sp>
          <p:nvSpPr>
            <p:cNvPr id="683" name="Google Shape;683;p38"/>
            <p:cNvSpPr txBox="1"/>
            <p:nvPr/>
          </p:nvSpPr>
          <p:spPr>
            <a:xfrm>
              <a:off x="3355064" y="200296"/>
              <a:ext cx="4039340"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400" b="1">
                  <a:solidFill>
                    <a:schemeClr val="dk1"/>
                  </a:solidFill>
                  <a:latin typeface="Arial"/>
                  <a:ea typeface="Arial"/>
                  <a:cs typeface="Arial"/>
                  <a:sym typeface="Arial"/>
                </a:rPr>
                <a:t>Non 3-D</a:t>
              </a: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8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7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7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
          <p:cNvSpPr txBox="1">
            <a:spLocks noGrp="1"/>
          </p:cNvSpPr>
          <p:nvPr>
            <p:ph type="body" idx="1"/>
          </p:nvPr>
        </p:nvSpPr>
        <p:spPr>
          <a:xfrm>
            <a:off x="838200" y="1488585"/>
            <a:ext cx="10515600" cy="4639309"/>
          </a:xfrm>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Vue d'ensemble</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Ouvrir et sauvegarder une nouvelle présentation</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Sauvegarder votre présentation</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Puces et listes numérotées</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Insertion d'une zone de texte</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Insérer des tableaux et des graphiques à partir d'Excel</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Insérer, redimensionner et recadrer des images</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Formatez vos diapositives pour un impact maximal</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Conclusion</a:t>
            </a:r>
          </a:p>
        </p:txBody>
      </p:sp>
      <p:sp>
        <p:nvSpPr>
          <p:cNvPr id="346" name="Google Shape;346;p4"/>
          <p:cNvSpPr txBox="1">
            <a:spLocks noGrp="1"/>
          </p:cNvSpPr>
          <p:nvPr>
            <p:ph type="title"/>
          </p:nvPr>
        </p:nvSpPr>
        <p:spPr>
          <a:xfrm>
            <a:off x="838200" y="466928"/>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Contenu de la leçon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688"/>
        <p:cNvGrpSpPr/>
        <p:nvPr/>
      </p:nvGrpSpPr>
      <p:grpSpPr>
        <a:xfrm>
          <a:off x="0" y="0"/>
          <a:ext cx="0" cy="0"/>
          <a:chOff x="0" y="0"/>
          <a:chExt cx="0" cy="0"/>
        </a:xfrm>
      </p:grpSpPr>
      <p:graphicFrame>
        <p:nvGraphicFramePr>
          <p:cNvPr id="689" name="Google Shape;689;p39"/>
          <p:cNvGraphicFramePr/>
          <p:nvPr>
            <p:extLst>
              <p:ext uri="{D42A27DB-BD31-4B8C-83A1-F6EECF244321}">
                <p14:modId xmlns:p14="http://schemas.microsoft.com/office/powerpoint/2010/main" val="405826323"/>
              </p:ext>
            </p:extLst>
          </p:nvPr>
        </p:nvGraphicFramePr>
        <p:xfrm>
          <a:off x="838200" y="1482305"/>
          <a:ext cx="10902043" cy="4628123"/>
        </p:xfrm>
        <a:graphic>
          <a:graphicData uri="http://schemas.openxmlformats.org/drawingml/2006/table">
            <a:tbl>
              <a:tblPr>
                <a:noFill/>
                <a:tableStyleId>{FB7AB369-42B2-474B-A170-90DA6B69CEED}</a:tableStyleId>
              </a:tblPr>
              <a:tblGrid>
                <a:gridCol w="4371350">
                  <a:extLst>
                    <a:ext uri="{9D8B030D-6E8A-4147-A177-3AD203B41FA5}">
                      <a16:colId xmlns:a16="http://schemas.microsoft.com/office/drawing/2014/main" val="20000"/>
                    </a:ext>
                  </a:extLst>
                </a:gridCol>
                <a:gridCol w="2563586">
                  <a:extLst>
                    <a:ext uri="{9D8B030D-6E8A-4147-A177-3AD203B41FA5}">
                      <a16:colId xmlns:a16="http://schemas.microsoft.com/office/drawing/2014/main" val="20001"/>
                    </a:ext>
                  </a:extLst>
                </a:gridCol>
                <a:gridCol w="1926771">
                  <a:extLst>
                    <a:ext uri="{9D8B030D-6E8A-4147-A177-3AD203B41FA5}">
                      <a16:colId xmlns:a16="http://schemas.microsoft.com/office/drawing/2014/main" val="20002"/>
                    </a:ext>
                  </a:extLst>
                </a:gridCol>
                <a:gridCol w="2040336">
                  <a:extLst>
                    <a:ext uri="{9D8B030D-6E8A-4147-A177-3AD203B41FA5}">
                      <a16:colId xmlns:a16="http://schemas.microsoft.com/office/drawing/2014/main" val="20003"/>
                    </a:ext>
                  </a:extLst>
                </a:gridCol>
              </a:tblGrid>
              <a:tr h="914400">
                <a:tc>
                  <a:txBody>
                    <a:bodyPr/>
                    <a:lstStyle/>
                    <a:p>
                      <a:pPr marL="0" marR="0" lvl="0" indent="0" algn="l" rtl="0">
                        <a:lnSpc>
                          <a:spcPct val="100000"/>
                        </a:lnSpc>
                        <a:spcBef>
                          <a:spcPts val="0"/>
                        </a:spcBef>
                        <a:spcAft>
                          <a:spcPts val="0"/>
                        </a:spcAft>
                        <a:buClr>
                          <a:srgbClr val="FFFF00"/>
                        </a:buClr>
                        <a:buSzPts val="2400"/>
                        <a:buFont typeface="Arial"/>
                        <a:buNone/>
                      </a:pPr>
                      <a:endParaRPr sz="2400" b="1" i="0" u="none" strike="noStrike" cap="none" dirty="0">
                        <a:solidFill>
                          <a:srgbClr val="005808"/>
                        </a:solidFill>
                        <a:latin typeface="Arial"/>
                        <a:ea typeface="Arial"/>
                        <a:cs typeface="Arial"/>
                        <a:sym typeface="Arial"/>
                      </a:endParaRPr>
                    </a:p>
                  </a:txBody>
                  <a:tcPr marL="96025" marR="96025" marT="45725" marB="45725" anchor="ctr">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Dans l'ensemble</a:t>
                      </a:r>
                      <a:br>
                        <a:rPr lang="fr-FR" sz="2400" u="none" strike="noStrike" cap="none" dirty="0">
                          <a:solidFill>
                            <a:srgbClr val="005808"/>
                          </a:solidFill>
                        </a:rPr>
                      </a:br>
                      <a:r>
                        <a:rPr lang="fr-FR" sz="2400" u="none" strike="noStrike" cap="none" dirty="0">
                          <a:solidFill>
                            <a:srgbClr val="005808"/>
                          </a:solidFill>
                        </a:rPr>
                        <a:t>(n = 60)</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solidFill>
                            <a:srgbClr val="005808"/>
                          </a:solidFill>
                        </a:rPr>
                        <a:t>Urbain</a:t>
                      </a:r>
                      <a:br>
                        <a:rPr lang="fr-FR" sz="2400" u="none" strike="noStrike" cap="none">
                          <a:solidFill>
                            <a:srgbClr val="005808"/>
                          </a:solidFill>
                        </a:rPr>
                      </a:br>
                      <a:r>
                        <a:rPr lang="fr-FR" sz="2400" u="none" strike="noStrike" cap="none">
                          <a:solidFill>
                            <a:srgbClr val="005808"/>
                          </a:solidFill>
                        </a:rPr>
                        <a:t>(n = 43)</a:t>
                      </a:r>
                      <a:endParaRPr sz="2400" b="1" i="0" u="none" strike="noStrike" cap="none">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solidFill>
                            <a:srgbClr val="005808"/>
                          </a:solidFill>
                        </a:rPr>
                        <a:t>Rurales</a:t>
                      </a:r>
                      <a:br>
                        <a:rPr lang="fr-FR" sz="2400" u="none" strike="noStrike" cap="none">
                          <a:solidFill>
                            <a:srgbClr val="005808"/>
                          </a:solidFill>
                        </a:rPr>
                      </a:br>
                      <a:r>
                        <a:rPr lang="fr-FR" sz="2400" u="none" strike="noStrike" cap="none">
                          <a:solidFill>
                            <a:srgbClr val="005808"/>
                          </a:solidFill>
                        </a:rPr>
                        <a:t>(n = 17)</a:t>
                      </a:r>
                      <a:endParaRPr sz="2400" b="1" i="0" u="none" strike="noStrike" cap="none">
                        <a:solidFill>
                          <a:srgbClr val="005808"/>
                        </a:solidFill>
                        <a:latin typeface="Arial"/>
                        <a:ea typeface="Arial"/>
                        <a:cs typeface="Arial"/>
                        <a:sym typeface="Arial"/>
                      </a:endParaRPr>
                    </a:p>
                  </a:txBody>
                  <a:tcPr marL="96025" marR="96025" marT="45725" marB="45725" anchor="ctr" anchorCtr="1">
                    <a:solidFill>
                      <a:srgbClr val="1E4E79"/>
                    </a:solidFill>
                  </a:tcPr>
                </a:tc>
                <a:extLst>
                  <a:ext uri="{0D108BD9-81ED-4DB2-BD59-A6C34878D82A}">
                    <a16:rowId xmlns:a16="http://schemas.microsoft.com/office/drawing/2014/main" val="10000"/>
                  </a:ext>
                </a:extLst>
              </a:tr>
              <a:tr h="180975">
                <a:tc>
                  <a:txBody>
                    <a:bodyPr/>
                    <a:lstStyle/>
                    <a:p>
                      <a:pPr marL="0" marR="0" lvl="0" indent="0" algn="l" rtl="0">
                        <a:lnSpc>
                          <a:spcPct val="85000"/>
                        </a:lnSpc>
                        <a:spcBef>
                          <a:spcPts val="0"/>
                        </a:spcBef>
                        <a:spcAft>
                          <a:spcPts val="0"/>
                        </a:spcAft>
                        <a:buClr>
                          <a:srgbClr val="FFFF00"/>
                        </a:buClr>
                        <a:buSzPts val="800"/>
                        <a:buFont typeface="Arial"/>
                        <a:buNone/>
                      </a:pPr>
                      <a:endParaRPr sz="800" b="1" i="0" u="none" strike="noStrike" cap="none">
                        <a:solidFill>
                          <a:srgbClr val="005808"/>
                        </a:solidFill>
                        <a:latin typeface="Arial"/>
                        <a:ea typeface="Arial"/>
                        <a:cs typeface="Arial"/>
                        <a:sym typeface="Arial"/>
                      </a:endParaRPr>
                    </a:p>
                  </a:txBody>
                  <a:tcPr marL="96025" marR="96025" marT="45725" marB="45725" anchor="ctr">
                    <a:solidFill>
                      <a:srgbClr val="1E4E79"/>
                    </a:solidFill>
                  </a:tcPr>
                </a:tc>
                <a:tc>
                  <a:txBody>
                    <a:bodyPr/>
                    <a:lstStyle/>
                    <a:p>
                      <a:pPr marL="0" marR="0" lvl="0" indent="0" algn="ctr" rtl="0">
                        <a:lnSpc>
                          <a:spcPct val="100000"/>
                        </a:lnSpc>
                        <a:spcBef>
                          <a:spcPts val="0"/>
                        </a:spcBef>
                        <a:spcAft>
                          <a:spcPts val="0"/>
                        </a:spcAft>
                        <a:buClr>
                          <a:srgbClr val="FFFF00"/>
                        </a:buClr>
                        <a:buSzPts val="800"/>
                        <a:buFont typeface="Arial"/>
                        <a:buNone/>
                      </a:pPr>
                      <a:endParaRPr sz="8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800"/>
                        <a:buFont typeface="Arial"/>
                        <a:buNone/>
                      </a:pPr>
                      <a:endParaRPr sz="800" b="1" i="0" u="none" strike="noStrike" cap="none">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800"/>
                        <a:buFont typeface="Arial"/>
                        <a:buNone/>
                      </a:pPr>
                      <a:endParaRPr sz="800" b="1" i="0" u="none" strike="noStrike" cap="none">
                        <a:solidFill>
                          <a:srgbClr val="005808"/>
                        </a:solidFill>
                        <a:latin typeface="Arial"/>
                        <a:ea typeface="Arial"/>
                        <a:cs typeface="Arial"/>
                        <a:sym typeface="Arial"/>
                      </a:endParaRPr>
                    </a:p>
                  </a:txBody>
                  <a:tcPr marL="96025" marR="96025" marT="45725" marB="45725" anchor="ctr" anchorCtr="1">
                    <a:solidFill>
                      <a:srgbClr val="1E4E79"/>
                    </a:solidFill>
                  </a:tcPr>
                </a:tc>
                <a:extLst>
                  <a:ext uri="{0D108BD9-81ED-4DB2-BD59-A6C34878D82A}">
                    <a16:rowId xmlns:a16="http://schemas.microsoft.com/office/drawing/2014/main" val="10001"/>
                  </a:ext>
                </a:extLst>
              </a:tr>
              <a:tr h="577850">
                <a:tc>
                  <a:txBody>
                    <a:bodyPr/>
                    <a:lstStyle/>
                    <a:p>
                      <a:pPr marL="0" marR="0" lvl="0" indent="0" algn="l" rtl="0">
                        <a:lnSpc>
                          <a:spcPct val="85000"/>
                        </a:lnSpc>
                        <a:spcBef>
                          <a:spcPts val="0"/>
                        </a:spcBef>
                        <a:spcAft>
                          <a:spcPts val="0"/>
                        </a:spcAft>
                        <a:buClr>
                          <a:srgbClr val="FFFF00"/>
                        </a:buClr>
                        <a:buSzPts val="2400"/>
                        <a:buFont typeface="Arial"/>
                        <a:buNone/>
                      </a:pPr>
                      <a:r>
                        <a:rPr lang="fr-FR" sz="2400" u="none" strike="noStrike" cap="none" dirty="0">
                          <a:solidFill>
                            <a:srgbClr val="005808"/>
                          </a:solidFill>
                        </a:rPr>
                        <a:t>Prescrire un traitement antirétroviral</a:t>
                      </a:r>
                      <a:endParaRPr sz="2400" b="1" i="0" u="none" strike="noStrike" cap="none" dirty="0">
                        <a:solidFill>
                          <a:srgbClr val="005808"/>
                        </a:solidFill>
                        <a:latin typeface="Arial"/>
                        <a:ea typeface="Arial"/>
                        <a:cs typeface="Arial"/>
                        <a:sym typeface="Arial"/>
                      </a:endParaRPr>
                    </a:p>
                  </a:txBody>
                  <a:tcPr marL="96025" marR="96025" marT="45725" marB="45725" anchor="ctr">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44 (73%)</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37 (86%)</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solidFill>
                            <a:srgbClr val="005808"/>
                          </a:solidFill>
                        </a:rPr>
                        <a:t>7 (41%)</a:t>
                      </a:r>
                      <a:endParaRPr sz="2400" b="1" i="0" u="none" strike="noStrike" cap="none">
                        <a:solidFill>
                          <a:srgbClr val="005808"/>
                        </a:solidFill>
                        <a:latin typeface="Arial"/>
                        <a:ea typeface="Arial"/>
                        <a:cs typeface="Arial"/>
                        <a:sym typeface="Arial"/>
                      </a:endParaRPr>
                    </a:p>
                  </a:txBody>
                  <a:tcPr marL="96025" marR="96025" marT="45725" marB="45725" anchor="ctr" anchorCtr="1">
                    <a:solidFill>
                      <a:srgbClr val="1E4E79"/>
                    </a:solidFill>
                  </a:tcPr>
                </a:tc>
                <a:extLst>
                  <a:ext uri="{0D108BD9-81ED-4DB2-BD59-A6C34878D82A}">
                    <a16:rowId xmlns:a16="http://schemas.microsoft.com/office/drawing/2014/main" val="10002"/>
                  </a:ext>
                </a:extLst>
              </a:tr>
              <a:tr h="568325">
                <a:tc>
                  <a:txBody>
                    <a:bodyPr/>
                    <a:lstStyle/>
                    <a:p>
                      <a:pPr marL="0" marR="0" lvl="0" indent="0" algn="l" rtl="0">
                        <a:lnSpc>
                          <a:spcPct val="100000"/>
                        </a:lnSpc>
                        <a:spcBef>
                          <a:spcPts val="0"/>
                        </a:spcBef>
                        <a:spcAft>
                          <a:spcPts val="0"/>
                        </a:spcAft>
                        <a:buClr>
                          <a:srgbClr val="FFFF00"/>
                        </a:buClr>
                        <a:buSzPts val="2400"/>
                        <a:buFont typeface="Arial"/>
                        <a:buNone/>
                      </a:pPr>
                      <a:r>
                        <a:rPr lang="fr-FR" sz="2400" u="none" strike="noStrike" cap="none">
                          <a:solidFill>
                            <a:srgbClr val="005808"/>
                          </a:solidFill>
                        </a:rPr>
                        <a:t>Numération des CD4</a:t>
                      </a:r>
                      <a:endParaRPr sz="2400" b="1" i="0" u="none" strike="noStrike" cap="none">
                        <a:solidFill>
                          <a:srgbClr val="005808"/>
                        </a:solidFill>
                        <a:latin typeface="Arial"/>
                        <a:ea typeface="Arial"/>
                        <a:cs typeface="Arial"/>
                        <a:sym typeface="Arial"/>
                      </a:endParaRPr>
                    </a:p>
                  </a:txBody>
                  <a:tcPr marL="96025" marR="96025" marT="45725" marB="45725" anchor="ctr">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57 (95%)</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42 (98%)</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solidFill>
                            <a:srgbClr val="005808"/>
                          </a:solidFill>
                        </a:rPr>
                        <a:t>15 (88%)</a:t>
                      </a:r>
                      <a:endParaRPr sz="2400" b="1" i="0" u="none" strike="noStrike" cap="none">
                        <a:solidFill>
                          <a:srgbClr val="005808"/>
                        </a:solidFill>
                        <a:latin typeface="Arial"/>
                        <a:ea typeface="Arial"/>
                        <a:cs typeface="Arial"/>
                        <a:sym typeface="Arial"/>
                      </a:endParaRPr>
                    </a:p>
                  </a:txBody>
                  <a:tcPr marL="96025" marR="96025" marT="45725" marB="45725" anchor="ctr" anchorCtr="1">
                    <a:solidFill>
                      <a:srgbClr val="1E4E79"/>
                    </a:solidFill>
                  </a:tcPr>
                </a:tc>
                <a:extLst>
                  <a:ext uri="{0D108BD9-81ED-4DB2-BD59-A6C34878D82A}">
                    <a16:rowId xmlns:a16="http://schemas.microsoft.com/office/drawing/2014/main" val="10003"/>
                  </a:ext>
                </a:extLst>
              </a:tr>
              <a:tr h="566750">
                <a:tc>
                  <a:txBody>
                    <a:bodyPr/>
                    <a:lstStyle/>
                    <a:p>
                      <a:pPr marL="0" marR="0" lvl="0" indent="0" algn="l" rtl="0">
                        <a:lnSpc>
                          <a:spcPct val="100000"/>
                        </a:lnSpc>
                        <a:spcBef>
                          <a:spcPts val="0"/>
                        </a:spcBef>
                        <a:spcAft>
                          <a:spcPts val="0"/>
                        </a:spcAft>
                        <a:buClr>
                          <a:srgbClr val="FFFF00"/>
                        </a:buClr>
                        <a:buSzPts val="2400"/>
                        <a:buFont typeface="Arial"/>
                        <a:buNone/>
                      </a:pPr>
                      <a:r>
                        <a:rPr lang="fr-FR" sz="2400" u="none" strike="noStrike" cap="none">
                          <a:solidFill>
                            <a:srgbClr val="005808"/>
                          </a:solidFill>
                        </a:rPr>
                        <a:t>Charge virale</a:t>
                      </a:r>
                      <a:endParaRPr sz="2400" b="1" i="0" u="none" strike="noStrike" cap="none">
                        <a:solidFill>
                          <a:srgbClr val="005808"/>
                        </a:solidFill>
                        <a:latin typeface="Arial"/>
                        <a:ea typeface="Arial"/>
                        <a:cs typeface="Arial"/>
                        <a:sym typeface="Arial"/>
                      </a:endParaRPr>
                    </a:p>
                  </a:txBody>
                  <a:tcPr marL="96025" marR="96025" marT="45725" marB="45725" anchor="ctr">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solidFill>
                            <a:srgbClr val="005808"/>
                          </a:solidFill>
                        </a:rPr>
                        <a:t>57 (95%)</a:t>
                      </a:r>
                      <a:endParaRPr sz="2400" b="1" i="0" u="none" strike="noStrike" cap="none">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42 (98%)</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15 (88%)</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extLst>
                  <a:ext uri="{0D108BD9-81ED-4DB2-BD59-A6C34878D82A}">
                    <a16:rowId xmlns:a16="http://schemas.microsoft.com/office/drawing/2014/main" val="10004"/>
                  </a:ext>
                </a:extLst>
              </a:tr>
              <a:tr h="565150">
                <a:tc>
                  <a:txBody>
                    <a:bodyPr/>
                    <a:lstStyle/>
                    <a:p>
                      <a:pPr marL="0" marR="0" lvl="0" indent="0" algn="l"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Consommation de </a:t>
                      </a:r>
                      <a:br>
                        <a:rPr lang="fr-FR" sz="2400" u="none" strike="noStrike" cap="none" dirty="0">
                          <a:solidFill>
                            <a:srgbClr val="005808"/>
                          </a:solidFill>
                        </a:rPr>
                      </a:br>
                      <a:r>
                        <a:rPr lang="fr-FR" sz="2400" u="none" strike="noStrike" cap="none" dirty="0">
                          <a:solidFill>
                            <a:srgbClr val="005808"/>
                          </a:solidFill>
                        </a:rPr>
                        <a:t>drogues illicites</a:t>
                      </a:r>
                      <a:endParaRPr sz="2400" b="1" i="0" u="none" strike="noStrike" cap="none" dirty="0">
                        <a:solidFill>
                          <a:srgbClr val="005808"/>
                        </a:solidFill>
                        <a:latin typeface="Arial"/>
                        <a:ea typeface="Arial"/>
                        <a:cs typeface="Arial"/>
                        <a:sym typeface="Arial"/>
                      </a:endParaRPr>
                    </a:p>
                  </a:txBody>
                  <a:tcPr marL="96025" marR="96025" marT="45725" marB="45725" anchor="ctr">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solidFill>
                            <a:srgbClr val="005808"/>
                          </a:solidFill>
                        </a:rPr>
                        <a:t>48 (80%)</a:t>
                      </a:r>
                      <a:endParaRPr sz="2400" b="1" i="0" u="none" strike="noStrike" cap="none">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37 (86%)</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11 (65%)</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extLst>
                  <a:ext uri="{0D108BD9-81ED-4DB2-BD59-A6C34878D82A}">
                    <a16:rowId xmlns:a16="http://schemas.microsoft.com/office/drawing/2014/main" val="10005"/>
                  </a:ext>
                </a:extLst>
              </a:tr>
              <a:tr h="577850">
                <a:tc>
                  <a:txBody>
                    <a:bodyPr/>
                    <a:lstStyle/>
                    <a:p>
                      <a:pPr marL="0" marR="0" lvl="0" indent="0" algn="l" rtl="0">
                        <a:lnSpc>
                          <a:spcPct val="80000"/>
                        </a:lnSpc>
                        <a:spcBef>
                          <a:spcPts val="0"/>
                        </a:spcBef>
                        <a:spcAft>
                          <a:spcPts val="0"/>
                        </a:spcAft>
                        <a:buClr>
                          <a:srgbClr val="FFFF00"/>
                        </a:buClr>
                        <a:buSzPts val="2400"/>
                        <a:buFont typeface="Arial"/>
                        <a:buNone/>
                      </a:pPr>
                      <a:r>
                        <a:rPr lang="fr-FR" sz="2400" u="none" strike="noStrike" cap="none" dirty="0">
                          <a:solidFill>
                            <a:srgbClr val="005808"/>
                          </a:solidFill>
                        </a:rPr>
                        <a:t>Sexuelle</a:t>
                      </a:r>
                      <a:endParaRPr dirty="0"/>
                    </a:p>
                    <a:p>
                      <a:pPr marL="0" marR="0" lvl="0" indent="0" algn="l" rtl="0">
                        <a:lnSpc>
                          <a:spcPct val="80000"/>
                        </a:lnSpc>
                        <a:spcBef>
                          <a:spcPts val="1200"/>
                        </a:spcBef>
                        <a:spcAft>
                          <a:spcPts val="0"/>
                        </a:spcAft>
                        <a:buClr>
                          <a:srgbClr val="FFFF00"/>
                        </a:buClr>
                        <a:buSzPts val="2400"/>
                        <a:buFont typeface="Arial"/>
                        <a:buNone/>
                      </a:pPr>
                      <a:r>
                        <a:rPr lang="fr-FR" sz="2400" u="none" strike="noStrike" cap="none" dirty="0">
                          <a:solidFill>
                            <a:srgbClr val="005808"/>
                          </a:solidFill>
                        </a:rPr>
                        <a:t>comportement</a:t>
                      </a:r>
                      <a:endParaRPr sz="2400" b="1" i="0" u="none" strike="noStrike" cap="none" dirty="0">
                        <a:solidFill>
                          <a:srgbClr val="005808"/>
                        </a:solidFill>
                        <a:latin typeface="Arial"/>
                        <a:ea typeface="Arial"/>
                        <a:cs typeface="Arial"/>
                        <a:sym typeface="Arial"/>
                      </a:endParaRPr>
                    </a:p>
                  </a:txBody>
                  <a:tcPr marL="96025" marR="96025" marT="45725" marB="45725" anchor="ctr">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solidFill>
                            <a:srgbClr val="005808"/>
                          </a:solidFill>
                        </a:rPr>
                        <a:t>47 (78%)</a:t>
                      </a:r>
                      <a:endParaRPr sz="2400" b="1" i="0" u="none" strike="noStrike" cap="none">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37 (86%)</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solidFill>
                            <a:srgbClr val="005808"/>
                          </a:solidFill>
                        </a:rPr>
                        <a:t>10 (59%)</a:t>
                      </a:r>
                      <a:endParaRPr sz="2400" b="1" i="0" u="none" strike="noStrike" cap="none" dirty="0">
                        <a:solidFill>
                          <a:srgbClr val="005808"/>
                        </a:solidFill>
                        <a:latin typeface="Arial"/>
                        <a:ea typeface="Arial"/>
                        <a:cs typeface="Arial"/>
                        <a:sym typeface="Arial"/>
                      </a:endParaRPr>
                    </a:p>
                  </a:txBody>
                  <a:tcPr marL="96025" marR="96025" marT="45725" marB="45725" anchor="ctr" anchorCtr="1">
                    <a:solidFill>
                      <a:srgbClr val="1E4E79"/>
                    </a:solidFill>
                  </a:tcPr>
                </a:tc>
                <a:extLst>
                  <a:ext uri="{0D108BD9-81ED-4DB2-BD59-A6C34878D82A}">
                    <a16:rowId xmlns:a16="http://schemas.microsoft.com/office/drawing/2014/main" val="10006"/>
                  </a:ext>
                </a:extLst>
              </a:tr>
            </a:tbl>
          </a:graphicData>
        </a:graphic>
      </p:graphicFrame>
      <p:sp>
        <p:nvSpPr>
          <p:cNvPr id="690" name="Google Shape;690;p3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Qu'est-ce qui ne va pas avec ce tableau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graphicFrame>
        <p:nvGraphicFramePr>
          <p:cNvPr id="696" name="Google Shape;696;p40"/>
          <p:cNvGraphicFramePr/>
          <p:nvPr>
            <p:extLst>
              <p:ext uri="{D42A27DB-BD31-4B8C-83A1-F6EECF244321}">
                <p14:modId xmlns:p14="http://schemas.microsoft.com/office/powerpoint/2010/main" val="918903040"/>
              </p:ext>
            </p:extLst>
          </p:nvPr>
        </p:nvGraphicFramePr>
        <p:xfrm>
          <a:off x="1114511" y="1620986"/>
          <a:ext cx="9662346" cy="4106520"/>
        </p:xfrm>
        <a:graphic>
          <a:graphicData uri="http://schemas.openxmlformats.org/drawingml/2006/table">
            <a:tbl>
              <a:tblPr>
                <a:noFill/>
                <a:tableStyleId>{FB7AB369-42B2-474B-A170-90DA6B69CEED}</a:tableStyleId>
              </a:tblPr>
              <a:tblGrid>
                <a:gridCol w="5309334">
                  <a:extLst>
                    <a:ext uri="{9D8B030D-6E8A-4147-A177-3AD203B41FA5}">
                      <a16:colId xmlns:a16="http://schemas.microsoft.com/office/drawing/2014/main" val="20000"/>
                    </a:ext>
                  </a:extLst>
                </a:gridCol>
                <a:gridCol w="1273629">
                  <a:extLst>
                    <a:ext uri="{9D8B030D-6E8A-4147-A177-3AD203B41FA5}">
                      <a16:colId xmlns:a16="http://schemas.microsoft.com/office/drawing/2014/main" val="20001"/>
                    </a:ext>
                  </a:extLst>
                </a:gridCol>
                <a:gridCol w="1551214">
                  <a:extLst>
                    <a:ext uri="{9D8B030D-6E8A-4147-A177-3AD203B41FA5}">
                      <a16:colId xmlns:a16="http://schemas.microsoft.com/office/drawing/2014/main" val="20002"/>
                    </a:ext>
                  </a:extLst>
                </a:gridCol>
                <a:gridCol w="1528169">
                  <a:extLst>
                    <a:ext uri="{9D8B030D-6E8A-4147-A177-3AD203B41FA5}">
                      <a16:colId xmlns:a16="http://schemas.microsoft.com/office/drawing/2014/main" val="20003"/>
                    </a:ext>
                  </a:extLst>
                </a:gridCol>
              </a:tblGrid>
              <a:tr h="1037225">
                <a:tc>
                  <a:txBody>
                    <a:bodyPr/>
                    <a:lstStyle/>
                    <a:p>
                      <a:pPr marL="0" marR="0" lvl="0" indent="0" algn="l" rtl="0">
                        <a:lnSpc>
                          <a:spcPct val="100000"/>
                        </a:lnSpc>
                        <a:spcBef>
                          <a:spcPts val="0"/>
                        </a:spcBef>
                        <a:spcAft>
                          <a:spcPts val="0"/>
                        </a:spcAft>
                        <a:buClr>
                          <a:srgbClr val="FFFF00"/>
                        </a:buClr>
                        <a:buSzPts val="2400"/>
                        <a:buFont typeface="Arial"/>
                        <a:buNone/>
                      </a:pPr>
                      <a:r>
                        <a:rPr lang="fr-FR" sz="2400" b="1" i="0" u="none" strike="noStrike" cap="none" dirty="0">
                          <a:solidFill>
                            <a:schemeClr val="dk1"/>
                          </a:solidFill>
                          <a:latin typeface="Arial"/>
                          <a:ea typeface="Arial"/>
                          <a:cs typeface="Arial"/>
                          <a:sym typeface="Arial"/>
                        </a:rPr>
                        <a:t>Caractéristique</a:t>
                      </a:r>
                      <a:endParaRPr dirty="0"/>
                    </a:p>
                  </a:txBody>
                  <a:tcPr marL="96025" marR="96025" marT="45725" marB="45725" anchor="ctr">
                    <a:lnL w="12700" cap="flat" cmpd="sng">
                      <a:noFill/>
                      <a:prstDash val="solid"/>
                      <a:round/>
                      <a:headEnd type="none" w="sm" len="sm"/>
                      <a:tailEnd type="none" w="sm" len="sm"/>
                    </a:lnL>
                    <a:lnR w="12700" cap="flat" cmpd="sng">
                      <a:no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Total %</a:t>
                      </a:r>
                      <a:br>
                        <a:rPr lang="fr-FR" sz="2400" u="none" strike="noStrike" cap="none" dirty="0">
                          <a:latin typeface="Arial"/>
                          <a:ea typeface="Arial"/>
                          <a:cs typeface="Arial"/>
                          <a:sym typeface="Arial"/>
                        </a:rPr>
                      </a:br>
                      <a:r>
                        <a:rPr lang="fr-FR" sz="2400" u="none" strike="noStrike" cap="none" dirty="0">
                          <a:latin typeface="Arial"/>
                          <a:ea typeface="Arial"/>
                          <a:cs typeface="Arial"/>
                          <a:sym typeface="Arial"/>
                        </a:rPr>
                        <a:t>(n = 60)</a:t>
                      </a:r>
                      <a:endParaRPr sz="2400" b="1" i="0" u="none" strike="noStrike" cap="none" dirty="0">
                        <a:solidFill>
                          <a:schemeClr val="dk1"/>
                        </a:solidFill>
                        <a:latin typeface="Arial"/>
                        <a:ea typeface="Arial"/>
                        <a:cs typeface="Arial"/>
                        <a:sym typeface="Arial"/>
                      </a:endParaRPr>
                    </a:p>
                  </a:txBody>
                  <a:tcPr marL="96025" marR="96025" marT="45725" marB="45725" anchor="ctr" anchorCtr="1">
                    <a:lnL w="12700" cap="flat" cmpd="sng">
                      <a:noFill/>
                      <a:prstDash val="solid"/>
                      <a:round/>
                      <a:headEnd type="none" w="sm" len="sm"/>
                      <a:tailEnd type="none" w="sm" len="sm"/>
                    </a:lnL>
                    <a:lnR w="12700" cap="flat" cmpd="sng">
                      <a:no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Urbain %</a:t>
                      </a:r>
                      <a:br>
                        <a:rPr lang="fr-FR" sz="2400" u="none" strike="noStrike" cap="none" dirty="0">
                          <a:latin typeface="Arial"/>
                          <a:ea typeface="Arial"/>
                          <a:cs typeface="Arial"/>
                          <a:sym typeface="Arial"/>
                        </a:rPr>
                      </a:br>
                      <a:r>
                        <a:rPr lang="fr-FR" sz="2400" u="none" strike="noStrike" cap="none" dirty="0">
                          <a:latin typeface="Arial"/>
                          <a:ea typeface="Arial"/>
                          <a:cs typeface="Arial"/>
                          <a:sym typeface="Arial"/>
                        </a:rPr>
                        <a:t>(n = 43)</a:t>
                      </a:r>
                      <a:endParaRPr sz="2400" b="1" i="0" u="none" strike="noStrike" cap="none" dirty="0">
                        <a:solidFill>
                          <a:schemeClr val="dk1"/>
                        </a:solidFill>
                        <a:latin typeface="Arial"/>
                        <a:ea typeface="Arial"/>
                        <a:cs typeface="Arial"/>
                        <a:sym typeface="Arial"/>
                      </a:endParaRPr>
                    </a:p>
                  </a:txBody>
                  <a:tcPr marL="96025" marR="96025" marT="45725" marB="45725" anchor="ctr" anchorCtr="1">
                    <a:lnL w="12700" cap="flat" cmpd="sng">
                      <a:noFill/>
                      <a:prstDash val="solid"/>
                      <a:round/>
                      <a:headEnd type="none" w="sm" len="sm"/>
                      <a:tailEnd type="none" w="sm" len="sm"/>
                    </a:lnL>
                    <a:lnR w="12700" cap="flat" cmpd="sng">
                      <a:no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Rural % (n = 17)</a:t>
                      </a:r>
                      <a:endParaRPr sz="2400" b="1" i="0" u="none" strike="noStrike" cap="none" dirty="0">
                        <a:solidFill>
                          <a:schemeClr val="dk1"/>
                        </a:solidFill>
                        <a:latin typeface="Arial"/>
                        <a:ea typeface="Arial"/>
                        <a:cs typeface="Arial"/>
                        <a:sym typeface="Arial"/>
                      </a:endParaRPr>
                    </a:p>
                  </a:txBody>
                  <a:tcPr marL="96025" marR="96025" marT="45725" marB="45725" anchor="ctr" anchorCtr="1">
                    <a:lnL w="12700" cap="flat" cmpd="sng">
                      <a:noFill/>
                      <a:prstDash val="solid"/>
                      <a:round/>
                      <a:headEnd type="none" w="sm" len="sm"/>
                      <a:tailEnd type="none" w="sm" len="sm"/>
                    </a:lnL>
                    <a:lnR w="12700" cap="flat" cmpd="sng">
                      <a:noFill/>
                      <a:prstDash val="solid"/>
                      <a:round/>
                      <a:headEnd type="none" w="sm" len="sm"/>
                      <a:tailEnd type="none" w="sm" len="sm"/>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10000"/>
                  </a:ext>
                </a:extLst>
              </a:tr>
              <a:tr h="180975">
                <a:tc>
                  <a:txBody>
                    <a:bodyPr/>
                    <a:lstStyle/>
                    <a:p>
                      <a:pPr marL="0" marR="0" lvl="0" indent="0" algn="l" rtl="0">
                        <a:lnSpc>
                          <a:spcPct val="85000"/>
                        </a:lnSpc>
                        <a:spcBef>
                          <a:spcPts val="0"/>
                        </a:spcBef>
                        <a:spcAft>
                          <a:spcPts val="0"/>
                        </a:spcAft>
                        <a:buClr>
                          <a:srgbClr val="FFFF00"/>
                        </a:buClr>
                        <a:buSzPts val="800"/>
                        <a:buFont typeface="Arial"/>
                        <a:buNone/>
                      </a:pPr>
                      <a:endParaRPr sz="800" b="1" i="0" u="none" strike="noStrike" cap="none" dirty="0">
                        <a:solidFill>
                          <a:schemeClr val="dk1"/>
                        </a:solidFill>
                        <a:latin typeface="Arial"/>
                        <a:ea typeface="Arial"/>
                        <a:cs typeface="Arial"/>
                        <a:sym typeface="Arial"/>
                      </a:endParaRPr>
                    </a:p>
                  </a:txBody>
                  <a:tcPr marL="96025" marR="96025" marT="45725" marB="45725" anchor="ctr">
                    <a:lnT w="12700" cap="flat" cmpd="sng" algn="ctr">
                      <a:solidFill>
                        <a:schemeClr val="tx1"/>
                      </a:solidFill>
                      <a:prstDash val="solid"/>
                      <a:round/>
                      <a:headEnd type="none" w="med" len="med"/>
                      <a:tailEnd type="none" w="med" len="med"/>
                    </a:lnT>
                    <a:noFill/>
                  </a:tcPr>
                </a:tc>
                <a:tc>
                  <a:txBody>
                    <a:bodyPr/>
                    <a:lstStyle/>
                    <a:p>
                      <a:pPr marL="0" marR="0" lvl="0" indent="0" algn="ctr" rtl="0">
                        <a:lnSpc>
                          <a:spcPct val="100000"/>
                        </a:lnSpc>
                        <a:spcBef>
                          <a:spcPts val="0"/>
                        </a:spcBef>
                        <a:spcAft>
                          <a:spcPts val="0"/>
                        </a:spcAft>
                        <a:buClr>
                          <a:srgbClr val="FFFF00"/>
                        </a:buClr>
                        <a:buSzPts val="800"/>
                        <a:buFont typeface="Arial"/>
                        <a:buNone/>
                      </a:pPr>
                      <a:endParaRPr sz="800" b="1" i="0" u="none" strike="noStrike" cap="none">
                        <a:solidFill>
                          <a:schemeClr val="dk1"/>
                        </a:solidFill>
                        <a:latin typeface="Arial"/>
                        <a:ea typeface="Arial"/>
                        <a:cs typeface="Arial"/>
                        <a:sym typeface="Arial"/>
                      </a:endParaRPr>
                    </a:p>
                  </a:txBody>
                  <a:tcPr marL="96025" marR="96025" marT="45725" marB="45725" anchor="ctr" anchorCtr="1">
                    <a:lnT w="12700" cap="flat" cmpd="sng" algn="ctr">
                      <a:solidFill>
                        <a:schemeClr val="tx1"/>
                      </a:solidFill>
                      <a:prstDash val="solid"/>
                      <a:round/>
                      <a:headEnd type="none" w="med" len="med"/>
                      <a:tailEnd type="none" w="med" len="med"/>
                    </a:lnT>
                    <a:noFill/>
                  </a:tcPr>
                </a:tc>
                <a:tc>
                  <a:txBody>
                    <a:bodyPr/>
                    <a:lstStyle/>
                    <a:p>
                      <a:pPr marL="0" marR="0" lvl="0" indent="0" algn="ctr" rtl="0">
                        <a:lnSpc>
                          <a:spcPct val="100000"/>
                        </a:lnSpc>
                        <a:spcBef>
                          <a:spcPts val="0"/>
                        </a:spcBef>
                        <a:spcAft>
                          <a:spcPts val="0"/>
                        </a:spcAft>
                        <a:buClr>
                          <a:srgbClr val="FFFF00"/>
                        </a:buClr>
                        <a:buSzPts val="800"/>
                        <a:buFont typeface="Arial"/>
                        <a:buNone/>
                      </a:pPr>
                      <a:endParaRPr sz="800" b="1" i="0" u="none" strike="noStrike" cap="none">
                        <a:solidFill>
                          <a:schemeClr val="dk1"/>
                        </a:solidFill>
                        <a:latin typeface="Arial"/>
                        <a:ea typeface="Arial"/>
                        <a:cs typeface="Arial"/>
                        <a:sym typeface="Arial"/>
                      </a:endParaRPr>
                    </a:p>
                  </a:txBody>
                  <a:tcPr marL="96025" marR="96025" marT="45725" marB="45725" anchor="ctr" anchorCtr="1">
                    <a:lnT w="12700" cap="flat" cmpd="sng" algn="ctr">
                      <a:solidFill>
                        <a:schemeClr val="tx1"/>
                      </a:solidFill>
                      <a:prstDash val="solid"/>
                      <a:round/>
                      <a:headEnd type="none" w="med" len="med"/>
                      <a:tailEnd type="none" w="med" len="med"/>
                    </a:lnT>
                    <a:noFill/>
                  </a:tcPr>
                </a:tc>
                <a:tc>
                  <a:txBody>
                    <a:bodyPr/>
                    <a:lstStyle/>
                    <a:p>
                      <a:pPr marL="0" marR="0" lvl="0" indent="0" algn="ctr" rtl="0">
                        <a:lnSpc>
                          <a:spcPct val="100000"/>
                        </a:lnSpc>
                        <a:spcBef>
                          <a:spcPts val="0"/>
                        </a:spcBef>
                        <a:spcAft>
                          <a:spcPts val="0"/>
                        </a:spcAft>
                        <a:buClr>
                          <a:srgbClr val="FFFF00"/>
                        </a:buClr>
                        <a:buSzPts val="800"/>
                        <a:buFont typeface="Arial"/>
                        <a:buNone/>
                      </a:pPr>
                      <a:endParaRPr sz="800" b="1" i="0" u="none" strike="noStrike" cap="none">
                        <a:solidFill>
                          <a:schemeClr val="dk1"/>
                        </a:solidFill>
                        <a:latin typeface="Arial"/>
                        <a:ea typeface="Arial"/>
                        <a:cs typeface="Arial"/>
                        <a:sym typeface="Arial"/>
                      </a:endParaRPr>
                    </a:p>
                  </a:txBody>
                  <a:tcPr marL="96025" marR="96025" marT="45725" marB="45725" anchor="ctr" anchorCtr="1">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0001"/>
                  </a:ext>
                </a:extLst>
              </a:tr>
              <a:tr h="568325">
                <a:tc>
                  <a:txBody>
                    <a:bodyPr/>
                    <a:lstStyle/>
                    <a:p>
                      <a:pPr marL="0" marR="0" lvl="0" indent="0" algn="l"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Nombre de CD4</a:t>
                      </a:r>
                      <a:endParaRPr sz="2400" b="1" i="0" u="none" strike="noStrike" cap="none" dirty="0">
                        <a:solidFill>
                          <a:schemeClr val="dk1"/>
                        </a:solidFill>
                        <a:latin typeface="Arial"/>
                        <a:ea typeface="Arial"/>
                        <a:cs typeface="Arial"/>
                        <a:sym typeface="Arial"/>
                      </a:endParaRPr>
                    </a:p>
                  </a:txBody>
                  <a:tcPr marL="96025" marR="96025" marT="45725" marB="45725" anchor="ctr">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95</a:t>
                      </a:r>
                      <a:endParaRPr sz="2400" b="1" i="0" u="none" strike="noStrike" cap="none">
                        <a:solidFill>
                          <a:schemeClr val="dk1"/>
                        </a:solidFill>
                        <a:latin typeface="Arial"/>
                        <a:ea typeface="Arial"/>
                        <a:cs typeface="Arial"/>
                        <a:sym typeface="Arial"/>
                      </a:endParaRPr>
                    </a:p>
                  </a:txBody>
                  <a:tcPr marL="96025" marR="96025" marT="45725" marB="45725" anchor="ctr" anchorCtr="1">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98</a:t>
                      </a:r>
                      <a:endParaRPr sz="2400" b="1" i="0" u="none" strike="noStrike" cap="none">
                        <a:solidFill>
                          <a:schemeClr val="dk1"/>
                        </a:solidFill>
                        <a:latin typeface="Arial"/>
                        <a:ea typeface="Arial"/>
                        <a:cs typeface="Arial"/>
                        <a:sym typeface="Arial"/>
                      </a:endParaRPr>
                    </a:p>
                  </a:txBody>
                  <a:tcPr marL="96025" marR="96025" marT="45725" marB="45725" anchor="ctr" anchorCtr="1">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88</a:t>
                      </a:r>
                      <a:endParaRPr sz="2400" b="1" i="0" u="none" strike="noStrike" cap="none">
                        <a:solidFill>
                          <a:schemeClr val="dk1"/>
                        </a:solidFill>
                        <a:latin typeface="Arial"/>
                        <a:ea typeface="Arial"/>
                        <a:cs typeface="Arial"/>
                        <a:sym typeface="Arial"/>
                      </a:endParaRPr>
                    </a:p>
                  </a:txBody>
                  <a:tcPr marL="96025" marR="96025" marT="45725" marB="45725" anchor="ctr" anchorCtr="1">
                    <a:noFill/>
                  </a:tcPr>
                </a:tc>
                <a:extLst>
                  <a:ext uri="{0D108BD9-81ED-4DB2-BD59-A6C34878D82A}">
                    <a16:rowId xmlns:a16="http://schemas.microsoft.com/office/drawing/2014/main" val="10002"/>
                  </a:ext>
                </a:extLst>
              </a:tr>
              <a:tr h="566750">
                <a:tc>
                  <a:txBody>
                    <a:bodyPr/>
                    <a:lstStyle/>
                    <a:p>
                      <a:pPr marL="0" marR="0" lvl="0" indent="0" algn="l" rtl="0">
                        <a:lnSpc>
                          <a:spcPct val="10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Charge virale</a:t>
                      </a:r>
                      <a:endParaRPr sz="2400" b="1" i="0" u="none" strike="noStrike" cap="none">
                        <a:solidFill>
                          <a:schemeClr val="dk1"/>
                        </a:solidFill>
                        <a:latin typeface="Arial"/>
                        <a:ea typeface="Arial"/>
                        <a:cs typeface="Arial"/>
                        <a:sym typeface="Arial"/>
                      </a:endParaRPr>
                    </a:p>
                  </a:txBody>
                  <a:tcPr marL="96025" marR="96025" marT="45725" marB="45725" anchor="ctr">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95</a:t>
                      </a:r>
                      <a:endParaRPr sz="2400" b="1" i="0" u="none" strike="noStrike" cap="none" dirty="0">
                        <a:solidFill>
                          <a:schemeClr val="dk1"/>
                        </a:solidFill>
                        <a:latin typeface="Arial"/>
                        <a:ea typeface="Arial"/>
                        <a:cs typeface="Arial"/>
                        <a:sym typeface="Arial"/>
                      </a:endParaRPr>
                    </a:p>
                  </a:txBody>
                  <a:tcPr marL="96025" marR="96025" marT="45725" marB="45725" anchor="ctr" anchorCtr="1">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98</a:t>
                      </a:r>
                      <a:endParaRPr sz="2400" b="1" i="0" u="none" strike="noStrike" cap="none">
                        <a:solidFill>
                          <a:schemeClr val="dk1"/>
                        </a:solidFill>
                        <a:latin typeface="Arial"/>
                        <a:ea typeface="Arial"/>
                        <a:cs typeface="Arial"/>
                        <a:sym typeface="Arial"/>
                      </a:endParaRPr>
                    </a:p>
                  </a:txBody>
                  <a:tcPr marL="96025" marR="96025" marT="45725" marB="45725" anchor="ctr" anchorCtr="1">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88</a:t>
                      </a:r>
                      <a:endParaRPr sz="2400" b="1" i="0" u="none" strike="noStrike" cap="none">
                        <a:solidFill>
                          <a:schemeClr val="dk1"/>
                        </a:solidFill>
                        <a:latin typeface="Arial"/>
                        <a:ea typeface="Arial"/>
                        <a:cs typeface="Arial"/>
                        <a:sym typeface="Arial"/>
                      </a:endParaRPr>
                    </a:p>
                  </a:txBody>
                  <a:tcPr marL="96025" marR="96025" marT="45725" marB="45725" anchor="ctr" anchorCtr="1">
                    <a:noFill/>
                  </a:tcPr>
                </a:tc>
                <a:extLst>
                  <a:ext uri="{0D108BD9-81ED-4DB2-BD59-A6C34878D82A}">
                    <a16:rowId xmlns:a16="http://schemas.microsoft.com/office/drawing/2014/main" val="10003"/>
                  </a:ext>
                </a:extLst>
              </a:tr>
              <a:tr h="565150">
                <a:tc>
                  <a:txBody>
                    <a:bodyPr/>
                    <a:lstStyle/>
                    <a:p>
                      <a:pPr marL="0" marR="0" lvl="0" indent="0" algn="l" rtl="0">
                        <a:lnSpc>
                          <a:spcPct val="10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Consommation de drogues illicites</a:t>
                      </a:r>
                      <a:endParaRPr sz="2400" b="1" i="0" u="none" strike="noStrike" cap="none">
                        <a:solidFill>
                          <a:schemeClr val="dk1"/>
                        </a:solidFill>
                        <a:latin typeface="Arial"/>
                        <a:ea typeface="Arial"/>
                        <a:cs typeface="Arial"/>
                        <a:sym typeface="Arial"/>
                      </a:endParaRPr>
                    </a:p>
                  </a:txBody>
                  <a:tcPr marL="96025" marR="96025" marT="45725" marB="45725" anchor="ctr">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80</a:t>
                      </a:r>
                      <a:endParaRPr sz="2400" b="1" i="0" u="none" strike="noStrike" cap="none" dirty="0">
                        <a:solidFill>
                          <a:schemeClr val="dk1"/>
                        </a:solidFill>
                        <a:latin typeface="Arial"/>
                        <a:ea typeface="Arial"/>
                        <a:cs typeface="Arial"/>
                        <a:sym typeface="Arial"/>
                      </a:endParaRPr>
                    </a:p>
                  </a:txBody>
                  <a:tcPr marL="96025" marR="96025" marT="45725" marB="45725" anchor="ctr" anchorCtr="1">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86</a:t>
                      </a:r>
                      <a:endParaRPr sz="2400" b="1" i="0" u="none" strike="noStrike" cap="none" dirty="0">
                        <a:solidFill>
                          <a:schemeClr val="dk1"/>
                        </a:solidFill>
                        <a:latin typeface="Arial"/>
                        <a:ea typeface="Arial"/>
                        <a:cs typeface="Arial"/>
                        <a:sym typeface="Arial"/>
                      </a:endParaRPr>
                    </a:p>
                  </a:txBody>
                  <a:tcPr marL="96025" marR="96025" marT="45725" marB="45725" anchor="ctr" anchorCtr="1">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65</a:t>
                      </a:r>
                      <a:endParaRPr sz="2400" b="1" i="0" u="none" strike="noStrike" cap="none">
                        <a:solidFill>
                          <a:schemeClr val="dk1"/>
                        </a:solidFill>
                        <a:latin typeface="Arial"/>
                        <a:ea typeface="Arial"/>
                        <a:cs typeface="Arial"/>
                        <a:sym typeface="Arial"/>
                      </a:endParaRPr>
                    </a:p>
                  </a:txBody>
                  <a:tcPr marL="96025" marR="96025" marT="45725" marB="45725" anchor="ctr" anchorCtr="1">
                    <a:noFill/>
                  </a:tcPr>
                </a:tc>
                <a:extLst>
                  <a:ext uri="{0D108BD9-81ED-4DB2-BD59-A6C34878D82A}">
                    <a16:rowId xmlns:a16="http://schemas.microsoft.com/office/drawing/2014/main" val="10004"/>
                  </a:ext>
                </a:extLst>
              </a:tr>
              <a:tr h="577850">
                <a:tc>
                  <a:txBody>
                    <a:bodyPr/>
                    <a:lstStyle/>
                    <a:p>
                      <a:pPr marL="0" marR="0" lvl="0" indent="0" algn="l" rtl="0">
                        <a:lnSpc>
                          <a:spcPct val="8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Comportement sexuel</a:t>
                      </a:r>
                      <a:endParaRPr sz="2400" b="1" i="0" u="none" strike="noStrike" cap="none">
                        <a:solidFill>
                          <a:schemeClr val="dk1"/>
                        </a:solidFill>
                        <a:latin typeface="Arial"/>
                        <a:ea typeface="Arial"/>
                        <a:cs typeface="Arial"/>
                        <a:sym typeface="Arial"/>
                      </a:endParaRPr>
                    </a:p>
                  </a:txBody>
                  <a:tcPr marL="96025" marR="96025" marT="45725" marB="45725" anchor="ctr">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a:latin typeface="Arial"/>
                          <a:ea typeface="Arial"/>
                          <a:cs typeface="Arial"/>
                          <a:sym typeface="Arial"/>
                        </a:rPr>
                        <a:t>78</a:t>
                      </a:r>
                      <a:endParaRPr sz="2400" b="1" i="0" u="none" strike="noStrike" cap="none">
                        <a:solidFill>
                          <a:schemeClr val="dk1"/>
                        </a:solidFill>
                        <a:latin typeface="Arial"/>
                        <a:ea typeface="Arial"/>
                        <a:cs typeface="Arial"/>
                        <a:sym typeface="Arial"/>
                      </a:endParaRPr>
                    </a:p>
                  </a:txBody>
                  <a:tcPr marL="96025" marR="96025" marT="45725" marB="45725" anchor="ctr" anchorCtr="1">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86</a:t>
                      </a:r>
                      <a:endParaRPr sz="2400" b="1" i="0" u="none" strike="noStrike" cap="none" dirty="0">
                        <a:solidFill>
                          <a:schemeClr val="dk1"/>
                        </a:solidFill>
                        <a:latin typeface="Arial"/>
                        <a:ea typeface="Arial"/>
                        <a:cs typeface="Arial"/>
                        <a:sym typeface="Arial"/>
                      </a:endParaRPr>
                    </a:p>
                  </a:txBody>
                  <a:tcPr marL="96025" marR="96025" marT="45725" marB="45725" anchor="ctr" anchorCtr="1">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59</a:t>
                      </a:r>
                      <a:endParaRPr sz="2400" b="1" i="0" u="none" strike="noStrike" cap="none" dirty="0">
                        <a:solidFill>
                          <a:schemeClr val="dk1"/>
                        </a:solidFill>
                        <a:latin typeface="Arial"/>
                        <a:ea typeface="Arial"/>
                        <a:cs typeface="Arial"/>
                        <a:sym typeface="Arial"/>
                      </a:endParaRPr>
                    </a:p>
                  </a:txBody>
                  <a:tcPr marL="96025" marR="96025" marT="45725" marB="45725" anchor="ctr" anchorCtr="1">
                    <a:noFill/>
                  </a:tcPr>
                </a:tc>
                <a:extLst>
                  <a:ext uri="{0D108BD9-81ED-4DB2-BD59-A6C34878D82A}">
                    <a16:rowId xmlns:a16="http://schemas.microsoft.com/office/drawing/2014/main" val="10005"/>
                  </a:ext>
                </a:extLst>
              </a:tr>
              <a:tr h="577850">
                <a:tc>
                  <a:txBody>
                    <a:bodyPr/>
                    <a:lstStyle/>
                    <a:p>
                      <a:pPr marL="0" marR="0" lvl="0" indent="0" algn="l" rtl="0">
                        <a:lnSpc>
                          <a:spcPct val="85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Prescrire un traitement antirétroviral</a:t>
                      </a:r>
                      <a:endParaRPr sz="2400" b="1" i="0" u="none" strike="noStrike" cap="none" dirty="0">
                        <a:solidFill>
                          <a:schemeClr val="dk1"/>
                        </a:solidFill>
                        <a:latin typeface="Arial"/>
                        <a:ea typeface="Arial"/>
                        <a:cs typeface="Arial"/>
                        <a:sym typeface="Arial"/>
                      </a:endParaRPr>
                    </a:p>
                  </a:txBody>
                  <a:tcPr marL="96025" marR="96025" marT="45725" marB="45725" anchor="ctr">
                    <a:lnB w="12700" cap="flat" cmpd="sng" algn="ctr">
                      <a:solidFill>
                        <a:schemeClr val="tx1"/>
                      </a:solidFill>
                      <a:prstDash val="solid"/>
                      <a:round/>
                      <a:headEnd type="none" w="med" len="med"/>
                      <a:tailEnd type="none" w="med" len="med"/>
                    </a:lnB>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73</a:t>
                      </a:r>
                      <a:endParaRPr sz="2400" b="1" i="0" u="none" strike="noStrike" cap="none" dirty="0">
                        <a:solidFill>
                          <a:schemeClr val="dk1"/>
                        </a:solidFill>
                        <a:latin typeface="Arial"/>
                        <a:ea typeface="Arial"/>
                        <a:cs typeface="Arial"/>
                        <a:sym typeface="Arial"/>
                      </a:endParaRPr>
                    </a:p>
                  </a:txBody>
                  <a:tcPr marL="96025" marR="96025" marT="45725" marB="45725" anchor="ctr" anchorCtr="1">
                    <a:lnB w="12700" cap="flat" cmpd="sng" algn="ctr">
                      <a:solidFill>
                        <a:schemeClr val="tx1"/>
                      </a:solidFill>
                      <a:prstDash val="solid"/>
                      <a:round/>
                      <a:headEnd type="none" w="med" len="med"/>
                      <a:tailEnd type="none" w="med" len="med"/>
                    </a:lnB>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86</a:t>
                      </a:r>
                      <a:endParaRPr sz="2400" b="1" i="0" u="none" strike="noStrike" cap="none" dirty="0">
                        <a:solidFill>
                          <a:schemeClr val="dk1"/>
                        </a:solidFill>
                        <a:latin typeface="Arial"/>
                        <a:ea typeface="Arial"/>
                        <a:cs typeface="Arial"/>
                        <a:sym typeface="Arial"/>
                      </a:endParaRPr>
                    </a:p>
                  </a:txBody>
                  <a:tcPr marL="96025" marR="96025" marT="45725" marB="45725" anchor="ctr" anchorCtr="1">
                    <a:lnB w="12700" cap="flat" cmpd="sng" algn="ctr">
                      <a:solidFill>
                        <a:schemeClr val="tx1"/>
                      </a:solidFill>
                      <a:prstDash val="solid"/>
                      <a:round/>
                      <a:headEnd type="none" w="med" len="med"/>
                      <a:tailEnd type="none" w="med" len="med"/>
                    </a:lnB>
                    <a:noFill/>
                  </a:tcPr>
                </a:tc>
                <a:tc>
                  <a:txBody>
                    <a:bodyPr/>
                    <a:lstStyle/>
                    <a:p>
                      <a:pPr marL="0" marR="0" lvl="0" indent="0" algn="ctr" rtl="0">
                        <a:lnSpc>
                          <a:spcPct val="100000"/>
                        </a:lnSpc>
                        <a:spcBef>
                          <a:spcPts val="0"/>
                        </a:spcBef>
                        <a:spcAft>
                          <a:spcPts val="0"/>
                        </a:spcAft>
                        <a:buClr>
                          <a:srgbClr val="FFFF00"/>
                        </a:buClr>
                        <a:buSzPts val="2400"/>
                        <a:buFont typeface="Arial"/>
                        <a:buNone/>
                      </a:pPr>
                      <a:r>
                        <a:rPr lang="fr-FR" sz="2400" u="none" strike="noStrike" cap="none" dirty="0">
                          <a:latin typeface="Arial"/>
                          <a:ea typeface="Arial"/>
                          <a:cs typeface="Arial"/>
                          <a:sym typeface="Arial"/>
                        </a:rPr>
                        <a:t>41</a:t>
                      </a:r>
                      <a:endParaRPr sz="2400" b="1" i="0" u="none" strike="noStrike" cap="none" dirty="0">
                        <a:solidFill>
                          <a:schemeClr val="dk1"/>
                        </a:solidFill>
                        <a:latin typeface="Arial"/>
                        <a:ea typeface="Arial"/>
                        <a:cs typeface="Arial"/>
                        <a:sym typeface="Arial"/>
                      </a:endParaRPr>
                    </a:p>
                  </a:txBody>
                  <a:tcPr marL="96025" marR="96025" marT="45725" marB="45725" anchor="ctr" anchorCtr="1">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697" name="Google Shape;697;p40"/>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Tableau révisé</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02"/>
        <p:cNvGrpSpPr/>
        <p:nvPr/>
      </p:nvGrpSpPr>
      <p:grpSpPr>
        <a:xfrm>
          <a:off x="0" y="0"/>
          <a:ext cx="0" cy="0"/>
          <a:chOff x="0" y="0"/>
          <a:chExt cx="0" cy="0"/>
        </a:xfrm>
      </p:grpSpPr>
      <p:sp>
        <p:nvSpPr>
          <p:cNvPr id="703" name="Google Shape;703;p4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Formatage des diapositives pour plus de clarté et d'impact (11/11)</a:t>
            </a:r>
          </a:p>
        </p:txBody>
      </p:sp>
      <p:sp>
        <p:nvSpPr>
          <p:cNvPr id="704" name="Google Shape;704;p41"/>
          <p:cNvSpPr txBox="1">
            <a:spLocks noGrp="1"/>
          </p:cNvSpPr>
          <p:nvPr>
            <p:ph type="body" idx="1"/>
          </p:nvPr>
        </p:nvSpPr>
        <p:spPr>
          <a:prstGeom prst="rect">
            <a:avLst/>
          </a:prstGeom>
          <a:noFill/>
          <a:ln>
            <a:noFill/>
          </a:ln>
        </p:spPr>
        <p:txBody>
          <a:bodyPr spcFirstLastPara="1" wrap="square" lIns="91425" tIns="45700" rIns="91425" bIns="45700" anchor="t" anchorCtr="0">
            <a:noAutofit/>
          </a:bodyPr>
          <a:lstStyle/>
          <a:p>
            <a:pPr marL="514350" lvl="0" indent="-514350" algn="l" rtl="0">
              <a:lnSpc>
                <a:spcPct val="100000"/>
              </a:lnSpc>
              <a:spcBef>
                <a:spcPts val="0"/>
              </a:spcBef>
              <a:spcAft>
                <a:spcPts val="0"/>
              </a:spcAft>
              <a:buClr>
                <a:schemeClr val="dk1"/>
              </a:buClr>
              <a:buSzPts val="2800"/>
              <a:buFont typeface="Libre Franklin Medium"/>
              <a:buAutoNum type="arabicPeriod" startAt="10"/>
            </a:pPr>
            <a:r>
              <a:rPr lang="fr-FR" dirty="0"/>
              <a:t>Utiliser l'animation avec précaution</a:t>
            </a:r>
          </a:p>
        </p:txBody>
      </p:sp>
      <p:grpSp>
        <p:nvGrpSpPr>
          <p:cNvPr id="705" name="Google Shape;705;p41"/>
          <p:cNvGrpSpPr/>
          <p:nvPr/>
        </p:nvGrpSpPr>
        <p:grpSpPr>
          <a:xfrm>
            <a:off x="1079861" y="2428131"/>
            <a:ext cx="4829642" cy="3797738"/>
            <a:chOff x="1477096" y="2428131"/>
            <a:chExt cx="4829642" cy="3797738"/>
          </a:xfrm>
        </p:grpSpPr>
        <p:sp>
          <p:nvSpPr>
            <p:cNvPr id="706" name="Google Shape;706;p41"/>
            <p:cNvSpPr txBox="1"/>
            <p:nvPr/>
          </p:nvSpPr>
          <p:spPr>
            <a:xfrm>
              <a:off x="1477096" y="2428131"/>
              <a:ext cx="4829642" cy="488891"/>
            </a:xfrm>
            <a:prstGeom prst="rect">
              <a:avLst/>
            </a:prstGeom>
            <a:noFill/>
            <a:ln>
              <a:noFill/>
            </a:ln>
          </p:spPr>
          <p:txBody>
            <a:bodyPr spcFirstLastPara="1" wrap="square" lIns="91425" tIns="91425" rIns="91425" bIns="45700" anchor="t" anchorCtr="0">
              <a:normAutofit/>
            </a:bodyPr>
            <a:lstStyle/>
            <a:p>
              <a:pPr marL="0" marR="0" lvl="0" indent="0" algn="ctr" rtl="0">
                <a:spcBef>
                  <a:spcPts val="0"/>
                </a:spcBef>
                <a:spcAft>
                  <a:spcPts val="0"/>
                </a:spcAft>
                <a:buClr>
                  <a:schemeClr val="dk1"/>
                </a:buClr>
                <a:buSzPct val="85000"/>
                <a:buFont typeface="Arial"/>
                <a:buNone/>
              </a:pPr>
              <a:r>
                <a:rPr lang="fr-FR" sz="1800" dirty="0">
                  <a:solidFill>
                    <a:schemeClr val="dk1"/>
                  </a:solidFill>
                  <a:sym typeface="Arial"/>
                </a:rPr>
                <a:t>Pas d'envolées, de pirouettes, de roues, etc.</a:t>
              </a:r>
              <a:endParaRPr lang="fr-FR" sz="1200" dirty="0"/>
            </a:p>
          </p:txBody>
        </p:sp>
        <p:pic>
          <p:nvPicPr>
            <p:cNvPr id="707" name="Google Shape;707;p41"/>
            <p:cNvPicPr preferRelativeResize="0"/>
            <p:nvPr/>
          </p:nvPicPr>
          <p:blipFill rotWithShape="1">
            <a:blip r:embed="rId3">
              <a:alphaModFix/>
            </a:blip>
            <a:srcRect/>
            <a:stretch/>
          </p:blipFill>
          <p:spPr>
            <a:xfrm>
              <a:off x="2212624" y="3069771"/>
              <a:ext cx="3358586" cy="3156098"/>
            </a:xfrm>
            <a:prstGeom prst="rect">
              <a:avLst/>
            </a:prstGeom>
            <a:noFill/>
            <a:ln w="12700" cap="flat" cmpd="sng">
              <a:solidFill>
                <a:schemeClr val="tx1"/>
              </a:solidFill>
              <a:prstDash val="solid"/>
              <a:round/>
              <a:headEnd type="none" w="sm" len="sm"/>
              <a:tailEnd type="none" w="sm" len="sm"/>
            </a:ln>
          </p:spPr>
        </p:pic>
      </p:grpSp>
      <p:sp>
        <p:nvSpPr>
          <p:cNvPr id="708" name="Google Shape;708;p41"/>
          <p:cNvSpPr txBox="1"/>
          <p:nvPr/>
        </p:nvSpPr>
        <p:spPr>
          <a:xfrm>
            <a:off x="5909503" y="2383087"/>
            <a:ext cx="5486400" cy="578981"/>
          </a:xfrm>
          <a:prstGeom prst="rect">
            <a:avLst/>
          </a:prstGeom>
          <a:noFill/>
          <a:ln>
            <a:noFill/>
          </a:ln>
        </p:spPr>
        <p:txBody>
          <a:bodyPr spcFirstLastPara="1" wrap="square" lIns="91425" tIns="91425" rIns="91425" bIns="45700" anchor="t" anchorCtr="0">
            <a:noAutofit/>
          </a:bodyPr>
          <a:lstStyle/>
          <a:p>
            <a:pPr marL="0" marR="0" lvl="0" indent="0" algn="ctr" rtl="0">
              <a:spcBef>
                <a:spcPts val="0"/>
              </a:spcBef>
              <a:spcAft>
                <a:spcPts val="0"/>
              </a:spcAft>
              <a:buClr>
                <a:srgbClr val="8CB3E3"/>
              </a:buClr>
              <a:buSzPct val="85000"/>
              <a:buFont typeface="Arial"/>
              <a:buNone/>
            </a:pPr>
            <a:r>
              <a:rPr lang="fr-FR" sz="1800" dirty="0">
                <a:solidFill>
                  <a:schemeClr val="dk1"/>
                </a:solidFill>
                <a:latin typeface="Arial"/>
                <a:ea typeface="Arial"/>
                <a:cs typeface="Arial"/>
                <a:sym typeface="Arial"/>
              </a:rPr>
              <a:t>Utiliser des schémas d'animation </a:t>
            </a:r>
            <a:br>
              <a:rPr lang="fr-FR" sz="1800" dirty="0">
                <a:solidFill>
                  <a:schemeClr val="dk1"/>
                </a:solidFill>
                <a:latin typeface="Arial"/>
                <a:ea typeface="Arial"/>
                <a:cs typeface="Arial"/>
                <a:sym typeface="Arial"/>
              </a:rPr>
            </a:br>
            <a:r>
              <a:rPr lang="fr-FR" sz="1800" dirty="0">
                <a:solidFill>
                  <a:schemeClr val="dk1"/>
                </a:solidFill>
                <a:latin typeface="Arial"/>
                <a:ea typeface="Arial"/>
                <a:cs typeface="Arial"/>
                <a:sym typeface="Arial"/>
              </a:rPr>
              <a:t>silencieux et subtils</a:t>
            </a:r>
          </a:p>
        </p:txBody>
      </p:sp>
      <p:sp>
        <p:nvSpPr>
          <p:cNvPr id="709" name="Google Shape;709;p41"/>
          <p:cNvSpPr txBox="1"/>
          <p:nvPr/>
        </p:nvSpPr>
        <p:spPr>
          <a:xfrm>
            <a:off x="7467600" y="3069771"/>
            <a:ext cx="2149929" cy="3156098"/>
          </a:xfrm>
          <a:prstGeom prst="rect">
            <a:avLst/>
          </a:prstGeom>
          <a:solidFill>
            <a:srgbClr val="0070C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0" dirty="0">
                <a:solidFill>
                  <a:schemeClr val="lt1"/>
                </a:solidFill>
                <a:latin typeface="Times New Roman"/>
                <a:ea typeface="Times New Roman"/>
                <a:cs typeface="Times New Roman"/>
                <a:sym typeface="Times New Roman"/>
              </a:rPr>
              <a:t>T</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05"/>
                                        </p:tgtEl>
                                        <p:attrNameLst>
                                          <p:attrName>style.visibility</p:attrName>
                                        </p:attrNameLst>
                                      </p:cBhvr>
                                      <p:to>
                                        <p:strVal val="visible"/>
                                      </p:to>
                                    </p:set>
                                    <p:animEffect transition="in" filter="fade">
                                      <p:cBhvr>
                                        <p:cTn id="7" dur="1000"/>
                                        <p:tgtEl>
                                          <p:spTgt spid="70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08"/>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7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14"/>
        <p:cNvGrpSpPr/>
        <p:nvPr/>
      </p:nvGrpSpPr>
      <p:grpSpPr>
        <a:xfrm>
          <a:off x="0" y="0"/>
          <a:ext cx="0" cy="0"/>
          <a:chOff x="0" y="0"/>
          <a:chExt cx="0" cy="0"/>
        </a:xfrm>
      </p:grpSpPr>
      <p:sp>
        <p:nvSpPr>
          <p:cNvPr id="715" name="Google Shape;715;p43"/>
          <p:cNvSpPr txBox="1">
            <a:spLocks noGrp="1"/>
          </p:cNvSpPr>
          <p:nvPr>
            <p:ph type="body" idx="1"/>
          </p:nvPr>
        </p:nvSpPr>
        <p:spPr>
          <a:xfrm>
            <a:off x="604157" y="1109662"/>
            <a:ext cx="10983686" cy="4638675"/>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Arial"/>
              <a:buNone/>
            </a:pPr>
            <a:r>
              <a:rPr lang="fr-FR" sz="3200" dirty="0">
                <a:solidFill>
                  <a:schemeClr val="dk1"/>
                </a:solidFill>
              </a:rPr>
              <a:t>« </a:t>
            </a:r>
            <a:r>
              <a:rPr lang="fr-FR" sz="3200" b="0" i="0" u="none" strike="noStrike" cap="none" dirty="0">
                <a:solidFill>
                  <a:schemeClr val="dk1"/>
                </a:solidFill>
                <a:latin typeface="Arial"/>
                <a:ea typeface="Arial"/>
                <a:cs typeface="Arial"/>
                <a:sym typeface="Arial"/>
              </a:rPr>
              <a:t>Si vos mots ou vos images ne sont pas pertinents, les faire danser en couleur ne les rendra pas plus pertinents. »</a:t>
            </a:r>
            <a:br>
              <a:rPr lang="fr-FR" sz="3200" b="0" i="0" u="none" strike="noStrike" cap="none" dirty="0">
                <a:solidFill>
                  <a:schemeClr val="dk1"/>
                </a:solidFill>
                <a:latin typeface="Arial"/>
                <a:ea typeface="Arial"/>
                <a:cs typeface="Arial"/>
                <a:sym typeface="Arial"/>
              </a:rPr>
            </a:br>
            <a:r>
              <a:rPr lang="fr-FR" sz="2400" b="0" i="0" u="none" strike="noStrike" cap="none" dirty="0">
                <a:solidFill>
                  <a:schemeClr val="dk1"/>
                </a:solidFill>
                <a:latin typeface="Arial"/>
                <a:ea typeface="Arial"/>
                <a:cs typeface="Arial"/>
                <a:sym typeface="Arial"/>
              </a:rPr>
              <a:t>	- Edward Tufte</a:t>
            </a:r>
            <a:endParaRPr lang="fr-FR" sz="2800" b="0" i="0" u="none" strike="noStrike" cap="none" dirty="0">
              <a:solidFill>
                <a:schemeClr val="dk1"/>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sp>
        <p:nvSpPr>
          <p:cNvPr id="721" name="Google Shape;721;p44"/>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Conclusion</a:t>
            </a:r>
          </a:p>
        </p:txBody>
      </p:sp>
      <p:pic>
        <p:nvPicPr>
          <p:cNvPr id="722" name="Google Shape;722;p44"/>
          <p:cNvPicPr preferRelativeResize="0"/>
          <p:nvPr/>
        </p:nvPicPr>
        <p:blipFill rotWithShape="1">
          <a:blip r:embed="rId3">
            <a:alphaModFix/>
          </a:blip>
          <a:srcRect/>
          <a:stretch/>
        </p:blipFill>
        <p:spPr>
          <a:xfrm>
            <a:off x="1562098" y="2319665"/>
            <a:ext cx="2857500" cy="1600200"/>
          </a:xfrm>
          <a:prstGeom prst="rect">
            <a:avLst/>
          </a:prstGeom>
          <a:noFill/>
          <a:ln>
            <a:noFill/>
          </a:ln>
        </p:spPr>
      </p:pic>
      <p:sp>
        <p:nvSpPr>
          <p:cNvPr id="723" name="Google Shape;723;p44"/>
          <p:cNvSpPr txBox="1"/>
          <p:nvPr/>
        </p:nvSpPr>
        <p:spPr>
          <a:xfrm>
            <a:off x="1123948" y="4267200"/>
            <a:ext cx="3733800"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dirty="0">
                <a:solidFill>
                  <a:schemeClr val="dk1"/>
                </a:solidFill>
                <a:sym typeface="Arial"/>
              </a:rPr>
              <a:t>Utiliser PowerPoint</a:t>
            </a:r>
            <a:endParaRPr lang="fr-FR" dirty="0"/>
          </a:p>
        </p:txBody>
      </p:sp>
      <p:pic>
        <p:nvPicPr>
          <p:cNvPr id="724" name="Google Shape;724;p44"/>
          <p:cNvPicPr preferRelativeResize="0"/>
          <p:nvPr/>
        </p:nvPicPr>
        <p:blipFill rotWithShape="1">
          <a:blip r:embed="rId4">
            <a:alphaModFix/>
          </a:blip>
          <a:srcRect/>
          <a:stretch/>
        </p:blipFill>
        <p:spPr>
          <a:xfrm>
            <a:off x="8058152" y="2233940"/>
            <a:ext cx="2571750" cy="1771650"/>
          </a:xfrm>
          <a:prstGeom prst="rect">
            <a:avLst/>
          </a:prstGeom>
          <a:noFill/>
          <a:ln w="12700" cap="flat" cmpd="sng">
            <a:solidFill>
              <a:schemeClr val="tx1"/>
            </a:solidFill>
            <a:prstDash val="solid"/>
            <a:round/>
            <a:headEnd type="none" w="sm" len="sm"/>
            <a:tailEnd type="none" w="sm" len="sm"/>
          </a:ln>
        </p:spPr>
      </p:pic>
      <p:sp>
        <p:nvSpPr>
          <p:cNvPr id="725" name="Google Shape;725;p44"/>
          <p:cNvSpPr txBox="1"/>
          <p:nvPr/>
        </p:nvSpPr>
        <p:spPr>
          <a:xfrm>
            <a:off x="7629527" y="4267200"/>
            <a:ext cx="3429000" cy="95410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dirty="0">
                <a:solidFill>
                  <a:schemeClr val="dk1"/>
                </a:solidFill>
                <a:sym typeface="Arial"/>
              </a:rPr>
              <a:t>Utiliser PowerPoint</a:t>
            </a:r>
            <a:endParaRPr lang="fr-FR" dirty="0"/>
          </a:p>
          <a:p>
            <a:pPr marL="0" marR="0" lvl="0" indent="0" algn="ctr" rtl="0">
              <a:spcBef>
                <a:spcPts val="0"/>
              </a:spcBef>
              <a:spcAft>
                <a:spcPts val="0"/>
              </a:spcAft>
              <a:buNone/>
            </a:pPr>
            <a:r>
              <a:rPr lang="fr-FR" sz="2800" dirty="0">
                <a:solidFill>
                  <a:schemeClr val="dk1"/>
                </a:solidFill>
              </a:rPr>
              <a:t>a</a:t>
            </a:r>
            <a:r>
              <a:rPr lang="fr-FR" sz="2800" dirty="0">
                <a:solidFill>
                  <a:schemeClr val="dk1"/>
                </a:solidFill>
                <a:sym typeface="Arial"/>
              </a:rPr>
              <a:t>vec sagesse</a:t>
            </a:r>
            <a:endParaRPr lang="fr-FR" dirty="0"/>
          </a:p>
        </p:txBody>
      </p:sp>
      <p:sp>
        <p:nvSpPr>
          <p:cNvPr id="726" name="Google Shape;726;p44"/>
          <p:cNvSpPr txBox="1"/>
          <p:nvPr/>
        </p:nvSpPr>
        <p:spPr>
          <a:xfrm>
            <a:off x="5699677" y="4267200"/>
            <a:ext cx="1000835"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dirty="0">
                <a:solidFill>
                  <a:schemeClr val="dk1"/>
                </a:solidFill>
                <a:sym typeface="Arial"/>
              </a:rPr>
              <a:t>Mais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2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sp>
        <p:nvSpPr>
          <p:cNvPr id="732" name="Google Shape;732;p45"/>
          <p:cNvSpPr txBox="1">
            <a:spLocks noGrp="1"/>
          </p:cNvSpPr>
          <p:nvPr>
            <p:ph type="body" idx="1"/>
          </p:nvPr>
        </p:nvSpPr>
        <p:spPr>
          <a:xfrm>
            <a:off x="838200" y="1478857"/>
            <a:ext cx="10515600" cy="4639309"/>
          </a:xfrm>
          <a:prstGeom prst="rect">
            <a:avLst/>
          </a:prstGeom>
          <a:noFill/>
          <a:ln>
            <a:noFill/>
          </a:ln>
        </p:spPr>
        <p:txBody>
          <a:bodyPr spcFirstLastPara="1" wrap="square" lIns="91425" tIns="45700" rIns="91425" bIns="45700" anchor="t" anchorCtr="0">
            <a:noAutofit/>
          </a:bodyPr>
          <a:lstStyle/>
          <a:p>
            <a:pPr marL="457200" lvl="0" indent="-406400" algn="l" rtl="0">
              <a:lnSpc>
                <a:spcPct val="115000"/>
              </a:lnSpc>
              <a:spcBef>
                <a:spcPts val="0"/>
              </a:spcBef>
              <a:spcAft>
                <a:spcPts val="0"/>
              </a:spcAft>
              <a:buSzPts val="2800"/>
              <a:buChar char="•"/>
            </a:pPr>
            <a:r>
              <a:rPr lang="fr-FR" dirty="0"/>
              <a:t>Créer une nouvelle présentation PowerPoint</a:t>
            </a:r>
          </a:p>
          <a:p>
            <a:pPr marL="457200" lvl="0" indent="-406400" algn="l" rtl="0">
              <a:lnSpc>
                <a:spcPct val="115000"/>
              </a:lnSpc>
              <a:spcBef>
                <a:spcPts val="0"/>
              </a:spcBef>
              <a:spcAft>
                <a:spcPts val="0"/>
              </a:spcAft>
              <a:buSzPts val="2800"/>
              <a:buChar char="•"/>
            </a:pPr>
            <a:r>
              <a:rPr lang="fr-FR" dirty="0"/>
              <a:t>Insérer, modifier et arranger des diapositives</a:t>
            </a:r>
          </a:p>
          <a:p>
            <a:pPr marL="457200" lvl="0" indent="-406400" algn="l" rtl="0">
              <a:lnSpc>
                <a:spcPct val="115000"/>
              </a:lnSpc>
              <a:spcBef>
                <a:spcPts val="0"/>
              </a:spcBef>
              <a:spcAft>
                <a:spcPts val="0"/>
              </a:spcAft>
              <a:buSzPts val="2800"/>
              <a:buChar char="•"/>
            </a:pPr>
            <a:r>
              <a:rPr lang="fr-FR" dirty="0"/>
              <a:t>Personnaliser et enregistrer une présentation</a:t>
            </a:r>
          </a:p>
          <a:p>
            <a:pPr marL="457200" lvl="0" indent="-406400" algn="l" rtl="0">
              <a:lnSpc>
                <a:spcPct val="115000"/>
              </a:lnSpc>
              <a:spcBef>
                <a:spcPts val="0"/>
              </a:spcBef>
              <a:spcAft>
                <a:spcPts val="0"/>
              </a:spcAft>
              <a:buSzPts val="2800"/>
              <a:buChar char="•"/>
            </a:pPr>
            <a:r>
              <a:rPr lang="fr-FR" dirty="0"/>
              <a:t>Créer des listes et des sous-listes à puces et numérotées</a:t>
            </a:r>
          </a:p>
          <a:p>
            <a:pPr marL="457200" lvl="0" indent="-406400" algn="l" rtl="0">
              <a:lnSpc>
                <a:spcPct val="115000"/>
              </a:lnSpc>
              <a:spcBef>
                <a:spcPts val="0"/>
              </a:spcBef>
              <a:spcAft>
                <a:spcPts val="0"/>
              </a:spcAft>
              <a:buSzPts val="2800"/>
              <a:buChar char="•"/>
            </a:pPr>
            <a:r>
              <a:rPr lang="fr-FR" dirty="0"/>
              <a:t>Insérer des tableaux, des graphiques et des images dans une diapositive PowerPoint</a:t>
            </a:r>
          </a:p>
          <a:p>
            <a:pPr marL="457200" lvl="0" indent="-406400" algn="l" rtl="0">
              <a:lnSpc>
                <a:spcPct val="115000"/>
              </a:lnSpc>
              <a:spcBef>
                <a:spcPts val="0"/>
              </a:spcBef>
              <a:spcAft>
                <a:spcPts val="0"/>
              </a:spcAft>
              <a:buSzPts val="2800"/>
              <a:buChar char="•"/>
            </a:pPr>
            <a:r>
              <a:rPr lang="fr-FR" dirty="0"/>
              <a:t>Utiliser les meilleures pratiques pour créer des </a:t>
            </a:r>
            <a:br>
              <a:rPr lang="fr-FR" dirty="0"/>
            </a:br>
            <a:r>
              <a:rPr lang="fr-FR" dirty="0"/>
              <a:t>diapositives PowerPoint </a:t>
            </a:r>
          </a:p>
        </p:txBody>
      </p:sp>
      <p:sp>
        <p:nvSpPr>
          <p:cNvPr id="733" name="Google Shape;733;p45"/>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des objectifs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6" name="Google Shape;346;p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Utiliser PPT</a:t>
            </a:r>
          </a:p>
        </p:txBody>
      </p:sp>
      <p:sp>
        <p:nvSpPr>
          <p:cNvPr id="2" name="Text Placeholder 1">
            <a:extLst>
              <a:ext uri="{FF2B5EF4-FFF2-40B4-BE49-F238E27FC236}">
                <a16:creationId xmlns:a16="http://schemas.microsoft.com/office/drawing/2014/main" id="{958EC14A-C6BA-0803-0F13-D7BF0DE099CF}"/>
              </a:ext>
            </a:extLst>
          </p:cNvPr>
          <p:cNvSpPr>
            <a:spLocks noGrp="1"/>
          </p:cNvSpPr>
          <p:nvPr>
            <p:ph type="body" idx="1"/>
          </p:nvPr>
        </p:nvSpPr>
        <p:spPr/>
        <p:txBody>
          <a:bodyPr/>
          <a:lstStyle/>
          <a:p>
            <a:pPr marL="50800" indent="0">
              <a:buNone/>
            </a:pPr>
            <a:endParaRPr lang="en-US" dirty="0"/>
          </a:p>
          <a:p>
            <a:pPr marL="50800" indent="0" algn="ctr">
              <a:lnSpc>
                <a:spcPct val="150000"/>
              </a:lnSpc>
              <a:buNone/>
            </a:pPr>
            <a:r>
              <a:rPr lang="fr-FR" dirty="0"/>
              <a:t>Qui a déjà utilisé PowerPoint pour créer une présentation ?</a:t>
            </a:r>
            <a:br>
              <a:rPr lang="fr-FR" dirty="0"/>
            </a:br>
            <a:r>
              <a:rPr lang="fr-FR" dirty="0"/>
              <a:t>Dites-nous comment vous avez utilisé PowerPoint par le passé.</a:t>
            </a:r>
          </a:p>
          <a:p>
            <a:pPr marL="50800" indent="0" algn="ctr">
              <a:lnSpc>
                <a:spcPct val="150000"/>
              </a:lnSpc>
              <a:buNone/>
            </a:pPr>
            <a:endParaRPr lang="fr-FR" dirty="0"/>
          </a:p>
        </p:txBody>
      </p:sp>
      <p:pic>
        <p:nvPicPr>
          <p:cNvPr id="3" name="Picture 2">
            <a:extLst>
              <a:ext uri="{FF2B5EF4-FFF2-40B4-BE49-F238E27FC236}">
                <a16:creationId xmlns:a16="http://schemas.microsoft.com/office/drawing/2014/main" id="{F5B69BB9-C525-2FC3-ED8F-7572A04FD59D}"/>
              </a:ext>
            </a:extLst>
          </p:cNvPr>
          <p:cNvPicPr>
            <a:picLocks noChangeAspect="1"/>
          </p:cNvPicPr>
          <p:nvPr/>
        </p:nvPicPr>
        <p:blipFill>
          <a:blip r:embed="rId3"/>
          <a:stretch>
            <a:fillRect/>
          </a:stretch>
        </p:blipFill>
        <p:spPr>
          <a:xfrm>
            <a:off x="4405312" y="3585399"/>
            <a:ext cx="3381375" cy="2532767"/>
          </a:xfrm>
          <a:prstGeom prst="rect">
            <a:avLst/>
          </a:prstGeom>
          <a:ln w="12700">
            <a:solidFill>
              <a:schemeClr val="tx1"/>
            </a:solidFill>
          </a:ln>
        </p:spPr>
      </p:pic>
    </p:spTree>
    <p:extLst>
      <p:ext uri="{BB962C8B-B14F-4D97-AF65-F5344CB8AC3E}">
        <p14:creationId xmlns:p14="http://schemas.microsoft.com/office/powerpoint/2010/main" val="2453787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6"/>
          <p:cNvSpPr txBox="1">
            <a:spLocks noGrp="1"/>
          </p:cNvSpPr>
          <p:nvPr>
            <p:ph type="body" idx="1"/>
          </p:nvPr>
        </p:nvSpPr>
        <p:spPr>
          <a:xfrm>
            <a:off x="838200" y="1478857"/>
            <a:ext cx="10515600" cy="4639200"/>
          </a:xfrm>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800"/>
              <a:buChar char="•"/>
            </a:pPr>
            <a:r>
              <a:rPr lang="fr-FR" dirty="0"/>
              <a:t>Ouvrir PowerPoint</a:t>
            </a:r>
          </a:p>
          <a:p>
            <a:pPr marL="228600" lvl="0" indent="-228600" algn="l" rtl="0">
              <a:lnSpc>
                <a:spcPct val="100000"/>
              </a:lnSpc>
              <a:spcBef>
                <a:spcPts val="1000"/>
              </a:spcBef>
              <a:spcAft>
                <a:spcPts val="0"/>
              </a:spcAft>
              <a:buClr>
                <a:schemeClr val="dk1"/>
              </a:buClr>
              <a:buSzPts val="2800"/>
              <a:buChar char="•"/>
            </a:pPr>
            <a:r>
              <a:rPr lang="fr-FR" dirty="0"/>
              <a:t>Ouvrir une nouvelle présentation</a:t>
            </a:r>
          </a:p>
          <a:p>
            <a:pPr marL="228600" lvl="0" indent="-228600" algn="l" rtl="0">
              <a:lnSpc>
                <a:spcPct val="100000"/>
              </a:lnSpc>
              <a:spcBef>
                <a:spcPts val="1000"/>
              </a:spcBef>
              <a:spcAft>
                <a:spcPts val="0"/>
              </a:spcAft>
              <a:buClr>
                <a:schemeClr val="dk1"/>
              </a:buClr>
              <a:buSzPts val="2800"/>
              <a:buChar char="•"/>
            </a:pPr>
            <a:r>
              <a:rPr lang="fr-FR" dirty="0"/>
              <a:t>Cliquez sur </a:t>
            </a:r>
            <a:r>
              <a:rPr lang="fr-FR" i="1" dirty="0"/>
              <a:t>Présentation vierge.</a:t>
            </a:r>
            <a:r>
              <a:rPr lang="fr-FR" dirty="0"/>
              <a:t> Vous devriez voir :</a:t>
            </a:r>
          </a:p>
          <a:p>
            <a:pPr marL="914400" lvl="0" indent="-91440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353" name="Google Shape;353;p6"/>
          <p:cNvSpPr txBox="1">
            <a:spLocks noGrp="1"/>
          </p:cNvSpPr>
          <p:nvPr>
            <p:ph type="title"/>
          </p:nvPr>
        </p:nvSpPr>
        <p:spPr>
          <a:xfrm>
            <a:off x="838200" y="457200"/>
            <a:ext cx="110325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Ouvrir et créer une nouvelle présentation</a:t>
            </a:r>
          </a:p>
        </p:txBody>
      </p:sp>
      <p:pic>
        <p:nvPicPr>
          <p:cNvPr id="2" name="Image 1" descr="Une image contenant texte, capture d’écran, Police, Rectangle&#10;&#10;Description générée automatiquement">
            <a:extLst>
              <a:ext uri="{FF2B5EF4-FFF2-40B4-BE49-F238E27FC236}">
                <a16:creationId xmlns:a16="http://schemas.microsoft.com/office/drawing/2014/main" id="{D4D30889-A75E-BE82-1B2C-1F89A534B9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2482" y="3448703"/>
            <a:ext cx="6645476" cy="2890911"/>
          </a:xfrm>
          <a:prstGeom prst="rect">
            <a:avLst/>
          </a:prstGeom>
          <a:ln w="12700">
            <a:solidFill>
              <a:schemeClr val="tx1"/>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7"/>
          <p:cNvSpPr txBox="1">
            <a:spLocks noGrp="1"/>
          </p:cNvSpPr>
          <p:nvPr>
            <p:ph type="body" idx="1"/>
          </p:nvPr>
        </p:nvSpPr>
        <p:spPr>
          <a:xfrm>
            <a:off x="838200" y="1478857"/>
            <a:ext cx="4288971" cy="4639309"/>
          </a:xfrm>
          <a:prstGeom prst="rect">
            <a:avLst/>
          </a:prstGeom>
          <a:noFill/>
          <a:ln>
            <a:noFill/>
          </a:ln>
        </p:spPr>
        <p:txBody>
          <a:bodyPr spcFirstLastPara="1" wrap="square" lIns="91425" tIns="45700" rIns="91425" bIns="45700" anchor="t" anchorCtr="0">
            <a:noAutofit/>
          </a:bodyPr>
          <a:lstStyle/>
          <a:p>
            <a:pPr marL="285750" lvl="0" indent="-285750" algn="l" rtl="0">
              <a:lnSpc>
                <a:spcPct val="100000"/>
              </a:lnSpc>
              <a:spcBef>
                <a:spcPts val="0"/>
              </a:spcBef>
              <a:spcAft>
                <a:spcPts val="0"/>
              </a:spcAft>
              <a:buClr>
                <a:schemeClr val="dk1"/>
              </a:buClr>
              <a:buSzPts val="2400"/>
              <a:buFont typeface="Arial"/>
              <a:buChar char="•"/>
            </a:pPr>
            <a:r>
              <a:rPr lang="fr-FR" sz="2400" dirty="0"/>
              <a:t>Dans la barre de menu en haut à gauche, cliquez sur l'onglet </a:t>
            </a:r>
            <a:r>
              <a:rPr lang="fr-FR" sz="2400" b="1" i="1" dirty="0"/>
              <a:t>Nouvelle diapositive </a:t>
            </a:r>
            <a:r>
              <a:rPr lang="fr-FR" sz="2400" dirty="0"/>
              <a:t>apparaît</a:t>
            </a:r>
            <a:endParaRPr lang="fr-FR" dirty="0"/>
          </a:p>
          <a:p>
            <a:pPr marL="285750" lvl="0" indent="-285750" algn="l" rtl="0">
              <a:lnSpc>
                <a:spcPct val="100000"/>
              </a:lnSpc>
              <a:spcBef>
                <a:spcPts val="1000"/>
              </a:spcBef>
              <a:spcAft>
                <a:spcPts val="0"/>
              </a:spcAft>
              <a:buClr>
                <a:schemeClr val="dk1"/>
              </a:buClr>
              <a:buSzPts val="2400"/>
              <a:buFont typeface="Arial"/>
              <a:buChar char="•"/>
            </a:pPr>
            <a:r>
              <a:rPr lang="fr-FR" sz="2400" dirty="0"/>
              <a:t>Dans la boîte de dialogue, vous pouvez insérer différents types de diapositives</a:t>
            </a:r>
            <a:endParaRPr lang="fr-FR" dirty="0"/>
          </a:p>
          <a:p>
            <a:pPr marL="285750" lvl="0" indent="-285750" algn="l" rtl="0">
              <a:lnSpc>
                <a:spcPct val="100000"/>
              </a:lnSpc>
              <a:spcBef>
                <a:spcPts val="1000"/>
              </a:spcBef>
              <a:spcAft>
                <a:spcPts val="0"/>
              </a:spcAft>
              <a:buClr>
                <a:schemeClr val="dk1"/>
              </a:buClr>
              <a:buSzPts val="2400"/>
              <a:buFont typeface="Arial"/>
              <a:buChar char="•"/>
            </a:pPr>
            <a:r>
              <a:rPr lang="fr-FR" sz="2400" dirty="0"/>
              <a:t>Sélectionnez la diapositive</a:t>
            </a:r>
            <a:r>
              <a:rPr lang="fr-FR" sz="2400" b="1" i="1" dirty="0"/>
              <a:t> titre de section </a:t>
            </a:r>
            <a:endParaRPr lang="fr-FR" dirty="0"/>
          </a:p>
          <a:p>
            <a:pPr marL="228600" lvl="0" indent="-76200" algn="l" rtl="0">
              <a:lnSpc>
                <a:spcPct val="100000"/>
              </a:lnSpc>
              <a:spcBef>
                <a:spcPts val="1000"/>
              </a:spcBef>
              <a:spcAft>
                <a:spcPts val="0"/>
              </a:spcAft>
              <a:buClr>
                <a:schemeClr val="dk1"/>
              </a:buClr>
              <a:buSzPts val="2400"/>
              <a:buNone/>
            </a:pPr>
            <a:endParaRPr lang="fr-FR" sz="2400" dirty="0"/>
          </a:p>
        </p:txBody>
      </p:sp>
      <p:sp>
        <p:nvSpPr>
          <p:cNvPr id="361" name="Google Shape;361;p7"/>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Ajouter de nouvelles diapositives - Diapositives de titre de section</a:t>
            </a:r>
          </a:p>
        </p:txBody>
      </p:sp>
      <p:pic>
        <p:nvPicPr>
          <p:cNvPr id="2" name="Image 2" descr="Une image contenant capture d’écran, texte, logiciel&#10;&#10;Description générée automatiquement">
            <a:extLst>
              <a:ext uri="{FF2B5EF4-FFF2-40B4-BE49-F238E27FC236}">
                <a16:creationId xmlns:a16="http://schemas.microsoft.com/office/drawing/2014/main" id="{488EDF02-2F07-3887-29A4-BF2CC44DAA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767" y="1725562"/>
            <a:ext cx="6353977" cy="3406875"/>
          </a:xfrm>
          <a:prstGeom prst="rect">
            <a:avLst/>
          </a:prstGeom>
          <a:ln w="12700">
            <a:solidFill>
              <a:schemeClr val="tx1"/>
            </a:solidFill>
          </a:ln>
        </p:spPr>
      </p:pic>
      <p:sp>
        <p:nvSpPr>
          <p:cNvPr id="364" name="Google Shape;364;p7"/>
          <p:cNvSpPr/>
          <p:nvPr/>
        </p:nvSpPr>
        <p:spPr>
          <a:xfrm>
            <a:off x="5438274" y="2550696"/>
            <a:ext cx="2791326" cy="1491916"/>
          </a:xfrm>
          <a:prstGeom prst="rect">
            <a:avLst/>
          </a:prstGeom>
          <a:noFill/>
          <a:ln w="38100" cap="flat" cmpd="sng">
            <a:solidFill>
              <a:srgbClr val="0000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3" name="Google Shape;363;p7"/>
          <p:cNvSpPr/>
          <p:nvPr/>
        </p:nvSpPr>
        <p:spPr>
          <a:xfrm>
            <a:off x="5257767" y="2082434"/>
            <a:ext cx="685800" cy="762000"/>
          </a:xfrm>
          <a:prstGeom prst="ellipse">
            <a:avLst/>
          </a:prstGeom>
          <a:no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65" name="Google Shape;365;p7"/>
          <p:cNvSpPr/>
          <p:nvPr/>
        </p:nvSpPr>
        <p:spPr>
          <a:xfrm>
            <a:off x="6468779" y="2636635"/>
            <a:ext cx="777240" cy="483558"/>
          </a:xfrm>
          <a:prstGeom prst="rect">
            <a:avLst/>
          </a:prstGeom>
          <a:noFill/>
          <a:ln w="38100" cap="flat" cmpd="sng">
            <a:solidFill>
              <a:srgbClr val="00953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8"/>
          <p:cNvSpPr txBox="1">
            <a:spLocks noGrp="1"/>
          </p:cNvSpPr>
          <p:nvPr>
            <p:ph type="body" idx="1"/>
          </p:nvPr>
        </p:nvSpPr>
        <p:spPr>
          <a:xfrm>
            <a:off x="5943600" y="1478857"/>
            <a:ext cx="5410200" cy="4639309"/>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fr-FR" dirty="0"/>
              <a:t>Ajouter des titres de diapositives</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Diapositive 1 : (Diapositive de titre - Laisser en blanc)</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Diapositive 2 : Plan de la présentation</a:t>
            </a:r>
          </a:p>
          <a:p>
            <a:pPr marL="800100" lvl="1" indent="-342900" algn="l" rtl="0">
              <a:lnSpc>
                <a:spcPct val="100000"/>
              </a:lnSpc>
              <a:spcBef>
                <a:spcPts val="1000"/>
              </a:spcBef>
              <a:spcAft>
                <a:spcPts val="0"/>
              </a:spcAft>
              <a:buSzPts val="2400"/>
              <a:buFont typeface="Wingdings" panose="05000000000000000000" pitchFamily="2" charset="2"/>
              <a:buChar char="§"/>
            </a:pPr>
            <a:r>
              <a:rPr lang="fr-FR" dirty="0"/>
              <a:t>Diapositive 3 : Projet de terrain 1</a:t>
            </a:r>
          </a:p>
        </p:txBody>
      </p:sp>
      <p:sp>
        <p:nvSpPr>
          <p:cNvPr id="372" name="Google Shape;372;p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Ajouter des titres aux diapositives (1/2)</a:t>
            </a:r>
          </a:p>
        </p:txBody>
      </p:sp>
      <p:pic>
        <p:nvPicPr>
          <p:cNvPr id="2" name="Image 3" descr="Une image contenant texte, capture d’écran, Rectangle, Police&#10;&#10;Description générée automatiquement">
            <a:extLst>
              <a:ext uri="{FF2B5EF4-FFF2-40B4-BE49-F238E27FC236}">
                <a16:creationId xmlns:a16="http://schemas.microsoft.com/office/drawing/2014/main" id="{D5A94D78-5DF5-D1B3-68A4-628FE96E6D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514" y="1478857"/>
            <a:ext cx="5233771" cy="2273495"/>
          </a:xfrm>
          <a:prstGeom prst="rect">
            <a:avLst/>
          </a:prstGeom>
          <a:ln w="12700">
            <a:solidFill>
              <a:schemeClr val="tx1"/>
            </a:solidFill>
          </a:ln>
        </p:spPr>
      </p:pic>
      <p:pic>
        <p:nvPicPr>
          <p:cNvPr id="3" name="Image 4" descr="Une image contenant texte, capture d’écran, Rectangle, Police&#10;&#10;Description générée automatiquement">
            <a:extLst>
              <a:ext uri="{FF2B5EF4-FFF2-40B4-BE49-F238E27FC236}">
                <a16:creationId xmlns:a16="http://schemas.microsoft.com/office/drawing/2014/main" id="{B0B877CF-3E82-F57E-2C51-51E40110EFD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9514" y="3973909"/>
            <a:ext cx="5233771" cy="2273495"/>
          </a:xfrm>
          <a:prstGeom prst="rect">
            <a:avLst/>
          </a:prstGeom>
          <a:ln w="12700">
            <a:solidFill>
              <a:schemeClr val="tx1"/>
            </a:solidFill>
          </a:ln>
        </p:spPr>
      </p:pic>
      <p:sp>
        <p:nvSpPr>
          <p:cNvPr id="375" name="Google Shape;375;p8"/>
          <p:cNvSpPr/>
          <p:nvPr/>
        </p:nvSpPr>
        <p:spPr>
          <a:xfrm>
            <a:off x="2574757" y="2295503"/>
            <a:ext cx="2703096" cy="832707"/>
          </a:xfrm>
          <a:prstGeom prst="rect">
            <a:avLst/>
          </a:prstGeom>
          <a:no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1">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1">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9"/>
          <p:cNvSpPr txBox="1">
            <a:spLocks noGrp="1"/>
          </p:cNvSpPr>
          <p:nvPr>
            <p:ph type="body" idx="1"/>
          </p:nvPr>
        </p:nvSpPr>
        <p:spPr>
          <a:xfrm>
            <a:off x="5186312" y="1503210"/>
            <a:ext cx="6853287" cy="4685319"/>
          </a:xfrm>
          <a:prstGeom prst="rect">
            <a:avLst/>
          </a:prstGeom>
          <a:noFill/>
          <a:ln>
            <a:noFill/>
          </a:ln>
        </p:spPr>
        <p:txBody>
          <a:bodyPr spcFirstLastPara="1" wrap="square" lIns="91425" tIns="45700" rIns="91425" bIns="45700" anchor="t" anchorCtr="0">
            <a:noAutofit/>
          </a:bodyPr>
          <a:lstStyle/>
          <a:p>
            <a:pPr marL="514350" lvl="0" indent="-514350" algn="l" rtl="0">
              <a:lnSpc>
                <a:spcPct val="200000"/>
              </a:lnSpc>
              <a:spcBef>
                <a:spcPts val="0"/>
              </a:spcBef>
              <a:spcAft>
                <a:spcPts val="0"/>
              </a:spcAft>
              <a:buClr>
                <a:schemeClr val="dk1"/>
              </a:buClr>
              <a:buSzPts val="2800"/>
              <a:buFont typeface="+mj-lt"/>
              <a:buAutoNum type="arabicPeriod"/>
            </a:pPr>
            <a:r>
              <a:rPr lang="fr-FR" sz="2800" b="1" u="sng" dirty="0"/>
              <a:t>Diapositive titre</a:t>
            </a:r>
            <a:r>
              <a:rPr lang="fr-FR" sz="2800" b="1" dirty="0"/>
              <a:t> - </a:t>
            </a:r>
            <a:r>
              <a:rPr lang="fr-FR" sz="2800" dirty="0"/>
              <a:t>Pas de titre</a:t>
            </a:r>
            <a:endParaRPr lang="fr-FR" dirty="0"/>
          </a:p>
          <a:p>
            <a:pPr marL="692150" lvl="0" indent="-514350" algn="l" rtl="0">
              <a:lnSpc>
                <a:spcPct val="200000"/>
              </a:lnSpc>
              <a:spcBef>
                <a:spcPts val="1000"/>
              </a:spcBef>
              <a:spcAft>
                <a:spcPts val="0"/>
              </a:spcAft>
              <a:buClr>
                <a:schemeClr val="dk1"/>
              </a:buClr>
              <a:buSzPts val="2800"/>
              <a:buFont typeface="+mj-lt"/>
              <a:buAutoNum type="arabicPeriod"/>
            </a:pPr>
            <a:endParaRPr lang="fr-FR" sz="2800" dirty="0"/>
          </a:p>
          <a:p>
            <a:pPr marL="514350" lvl="0" indent="-514350" algn="l" rtl="0">
              <a:lnSpc>
                <a:spcPct val="100000"/>
              </a:lnSpc>
              <a:spcBef>
                <a:spcPts val="1000"/>
              </a:spcBef>
              <a:spcAft>
                <a:spcPts val="0"/>
              </a:spcAft>
              <a:buClr>
                <a:schemeClr val="dk1"/>
              </a:buClr>
              <a:buSzPts val="2800"/>
              <a:buFont typeface="+mj-lt"/>
              <a:buAutoNum type="arabicPeriod"/>
            </a:pPr>
            <a:r>
              <a:rPr lang="fr-FR" sz="2800" dirty="0"/>
              <a:t>Diapositive</a:t>
            </a:r>
            <a:r>
              <a:rPr lang="fr-FR" sz="2800" b="1" dirty="0"/>
              <a:t> Titre de section - </a:t>
            </a:r>
            <a:br>
              <a:rPr lang="fr-FR" sz="2800" b="1" dirty="0"/>
            </a:br>
            <a:r>
              <a:rPr lang="fr-FR" sz="2800" dirty="0"/>
              <a:t>Plan de la présentation</a:t>
            </a:r>
            <a:br>
              <a:rPr lang="fr-FR" dirty="0"/>
            </a:br>
            <a:br>
              <a:rPr lang="fr-FR" dirty="0"/>
            </a:br>
            <a:endParaRPr lang="fr-FR" sz="2800" dirty="0"/>
          </a:p>
          <a:p>
            <a:pPr marL="514350" lvl="0" indent="-514350" algn="l" rtl="0">
              <a:spcBef>
                <a:spcPts val="0"/>
              </a:spcBef>
              <a:spcAft>
                <a:spcPts val="0"/>
              </a:spcAft>
              <a:buClr>
                <a:schemeClr val="dk1"/>
              </a:buClr>
              <a:buSzPts val="2800"/>
              <a:buFont typeface="+mj-lt"/>
              <a:buAutoNum type="arabicPeriod"/>
            </a:pPr>
            <a:r>
              <a:rPr lang="fr-FR" sz="2800" dirty="0"/>
              <a:t>Diapositive</a:t>
            </a:r>
            <a:r>
              <a:rPr lang="fr-FR" sz="2800" b="1" dirty="0"/>
              <a:t> Titre de section</a:t>
            </a:r>
            <a:r>
              <a:rPr lang="fr-FR" b="1" dirty="0"/>
              <a:t> - </a:t>
            </a:r>
            <a:r>
              <a:rPr lang="fr-FR" sz="2800" dirty="0"/>
              <a:t>Projet de terrain 1 </a:t>
            </a:r>
            <a:endParaRPr lang="fr-FR" dirty="0"/>
          </a:p>
        </p:txBody>
      </p:sp>
      <p:sp>
        <p:nvSpPr>
          <p:cNvPr id="382" name="Google Shape;382;p9"/>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Ajouter des titres aux diapositives (2/2)</a:t>
            </a:r>
          </a:p>
        </p:txBody>
      </p:sp>
      <p:pic>
        <p:nvPicPr>
          <p:cNvPr id="2" name="Image 5" descr="Une image contenant texte, Rectangle, Police, conception&#10;&#10;Description générée automatiquement">
            <a:extLst>
              <a:ext uri="{FF2B5EF4-FFF2-40B4-BE49-F238E27FC236}">
                <a16:creationId xmlns:a16="http://schemas.microsoft.com/office/drawing/2014/main" id="{347B8BFE-400D-4A7F-E83A-E247D769ED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503210"/>
            <a:ext cx="3966444" cy="1558716"/>
          </a:xfrm>
          <a:prstGeom prst="rect">
            <a:avLst/>
          </a:prstGeom>
          <a:ln w="12700">
            <a:solidFill>
              <a:schemeClr val="tx1"/>
            </a:solidFill>
          </a:ln>
        </p:spPr>
      </p:pic>
      <p:pic>
        <p:nvPicPr>
          <p:cNvPr id="3" name="Image 7" descr="Une image contenant texte, Rectangle, conception, capture d’écran&#10;&#10;Description générée automatiquement">
            <a:extLst>
              <a:ext uri="{FF2B5EF4-FFF2-40B4-BE49-F238E27FC236}">
                <a16:creationId xmlns:a16="http://schemas.microsoft.com/office/drawing/2014/main" id="{DEEA5565-E4B3-7699-7114-435B84B03F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200" y="3214718"/>
            <a:ext cx="3966444" cy="1558716"/>
          </a:xfrm>
          <a:prstGeom prst="rect">
            <a:avLst/>
          </a:prstGeom>
          <a:ln w="12700">
            <a:solidFill>
              <a:schemeClr val="tx1"/>
            </a:solidFill>
          </a:ln>
        </p:spPr>
      </p:pic>
      <p:pic>
        <p:nvPicPr>
          <p:cNvPr id="4" name="Image 8" descr="Une image contenant texte, Rectangle, conception, capture d’écran&#10;&#10;Description générée automatiquement">
            <a:extLst>
              <a:ext uri="{FF2B5EF4-FFF2-40B4-BE49-F238E27FC236}">
                <a16:creationId xmlns:a16="http://schemas.microsoft.com/office/drawing/2014/main" id="{882988F0-8B0E-11C4-DD66-D51C043871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200" y="4906335"/>
            <a:ext cx="3966444" cy="1494465"/>
          </a:xfrm>
          <a:prstGeom prst="rect">
            <a:avLst/>
          </a:prstGeom>
          <a:ln w="12700">
            <a:solidFill>
              <a:schemeClr val="tx1"/>
            </a:solidFill>
          </a:ln>
        </p:spPr>
      </p:pic>
    </p:spTree>
  </p:cSld>
  <p:clrMapOvr>
    <a:masterClrMapping/>
  </p:clrMapOvr>
</p:sld>
</file>

<file path=ppt/theme/theme1.xml><?xml version="1.0" encoding="utf-8"?>
<a:theme xmlns:a="http://schemas.openxmlformats.org/drawingml/2006/main" name="4.A.01.01_FETPF3.0_PPT_Theme_French_2024_11_25">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Props1.xml><?xml version="1.0" encoding="utf-8"?>
<ds:datastoreItem xmlns:ds="http://schemas.openxmlformats.org/officeDocument/2006/customXml" ds:itemID="{DBB7ADC0-B6B8-4EE7-B9C3-6E13598C7D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C29D35A-ED4E-404E-A2A9-36654D20F801}">
  <ds:schemaRefs>
    <ds:schemaRef ds:uri="http://schemas.microsoft.com/sharepoint/v3/contenttype/forms"/>
  </ds:schemaRefs>
</ds:datastoreItem>
</file>

<file path=customXml/itemProps3.xml><?xml version="1.0" encoding="utf-8"?>
<ds:datastoreItem xmlns:ds="http://schemas.openxmlformats.org/officeDocument/2006/customXml" ds:itemID="{3EBCE66C-DFFB-4640-A2FC-95D8F178BACC}">
  <ds:schemaRef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cd03f174-a395-49eb-8ee9-8d943e22f40d"/>
    <ds:schemaRef ds:uri="http://purl.org/dc/elements/1.1/"/>
    <ds:schemaRef ds:uri="http://www.w3.org/XML/1998/namespace"/>
    <ds:schemaRef ds:uri="http://schemas.microsoft.com/office/2006/metadata/properties"/>
    <ds:schemaRef ds:uri="52ff0146-47b4-4d51-8c1c-03266fcd63a2"/>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1141</TotalTime>
  <Words>6708</Words>
  <Application>Microsoft Office PowerPoint</Application>
  <PresentationFormat>Widescreen</PresentationFormat>
  <Paragraphs>885</Paragraphs>
  <Slides>45</Slides>
  <Notes>45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45</vt:i4>
      </vt:variant>
    </vt:vector>
  </HeadingPairs>
  <TitlesOfParts>
    <vt:vector size="57" baseType="lpstr">
      <vt:lpstr>Arial</vt:lpstr>
      <vt:lpstr>Arial Black</vt:lpstr>
      <vt:lpstr>Calibri</vt:lpstr>
      <vt:lpstr>Comic Sans MS</vt:lpstr>
      <vt:lpstr>Franklin Gothic Medium</vt:lpstr>
      <vt:lpstr>Libre Franklin Medium</vt:lpstr>
      <vt:lpstr>Noto Sans Symbols</vt:lpstr>
      <vt:lpstr>Open Sans</vt:lpstr>
      <vt:lpstr>Tahoma</vt:lpstr>
      <vt:lpstr>Times New Roman</vt:lpstr>
      <vt:lpstr>Wingdings</vt:lpstr>
      <vt:lpstr>4.A.01.01_FETPF3.0_PPT_Theme_French_2024_11_25</vt:lpstr>
      <vt:lpstr>PowerPoint Presentation</vt:lpstr>
      <vt:lpstr>PowerPoint Presentation</vt:lpstr>
      <vt:lpstr>PowerPoint Presentation</vt:lpstr>
      <vt:lpstr>Contenu de la leçon</vt:lpstr>
      <vt:lpstr>Utiliser PPT</vt:lpstr>
      <vt:lpstr>Ouvrir et créer une nouvelle présentation</vt:lpstr>
      <vt:lpstr>Ajouter de nouvelles diapositives - Diapositives de titre de section</vt:lpstr>
      <vt:lpstr>Ajouter des titres aux diapositives (1/2)</vt:lpstr>
      <vt:lpstr>Ajouter des titres aux diapositives (2/2)</vt:lpstr>
      <vt:lpstr>Ajouter de nouvelles diapositives - Diapositives de titre et de contenu</vt:lpstr>
      <vt:lpstr>Ajouter des titres de diapositives</vt:lpstr>
      <vt:lpstr>Création et ajout de titres aux  nouvelles diapositives</vt:lpstr>
      <vt:lpstr>Réorganiser les diapositives</vt:lpstr>
      <vt:lpstr>Sauvegarder votre présentation</vt:lpstr>
      <vt:lpstr>Puces et listes numérotées (1/3)</vt:lpstr>
      <vt:lpstr>Puces et listes numérotées (2/3)</vt:lpstr>
      <vt:lpstr>Listes à puces et listes numérotées (3/3)</vt:lpstr>
      <vt:lpstr>Insérez des boîtes de texte (1/3)</vt:lpstr>
      <vt:lpstr>Insérez des boîtes de texte (2/3)</vt:lpstr>
      <vt:lpstr>Insérez des zones de texte (3/3)</vt:lpstr>
      <vt:lpstr>Exercice A</vt:lpstr>
      <vt:lpstr>Tableaux et graphiques (1/4)</vt:lpstr>
      <vt:lpstr>Tableaux et graphiques (2/4)</vt:lpstr>
      <vt:lpstr>Tableaux et graphiques (3/4)</vt:lpstr>
      <vt:lpstr>Tableaux et graphiques (4/4)</vt:lpstr>
      <vt:lpstr>Utilisation d'images (1/2)</vt:lpstr>
      <vt:lpstr>Utilisation d'images (2/2)</vt:lpstr>
      <vt:lpstr>Exercice B</vt:lpstr>
      <vt:lpstr>Formatage des diapositives pour plus de clarté et d'impact (1/11)</vt:lpstr>
      <vt:lpstr>Formatage des diapositives pour plus de clarté et d'impact (2/11)</vt:lpstr>
      <vt:lpstr>Qu'est-ce qui ne va pas avec cette diapositive ?</vt:lpstr>
      <vt:lpstr>Formatage des diapositives pour plus de clarté et d'impact (3/11)</vt:lpstr>
      <vt:lpstr>Formatage des diapositives pour plus de clarté et d'impact (4/11)</vt:lpstr>
      <vt:lpstr>Formatage des diapositives pour plus de clarté et d'impact (5/11)</vt:lpstr>
      <vt:lpstr>Formatage des diapositives pour plus de clarté et d'impact (6/11)</vt:lpstr>
      <vt:lpstr>Formatage des diapositives pour plus de clarté et d'impact (7/11)</vt:lpstr>
      <vt:lpstr>Formatage des diapositives pour plus de clarté et d'impact (8/11)</vt:lpstr>
      <vt:lpstr>Formatage des diapositives pour plus de clarté et d'impact (9/11)</vt:lpstr>
      <vt:lpstr>Formatage des diapositives pour plus de clarté et d'impact (10/11)</vt:lpstr>
      <vt:lpstr>Qu'est-ce qui ne va pas avec ce tableau ?</vt:lpstr>
      <vt:lpstr>Tableau révisé</vt:lpstr>
      <vt:lpstr>Formatage des diapositives pour plus de clarté et d'impact (11/11)</vt:lpstr>
      <vt:lpstr>PowerPoint Presentation</vt:lpstr>
      <vt:lpstr>Conclusion</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Richard C. Dicker</dc:creator>
  <cp:lastModifiedBy>Baskerville, Kristin (CDC/GHC/DGHP)</cp:lastModifiedBy>
  <cp:revision>8</cp:revision>
  <dcterms:created xsi:type="dcterms:W3CDTF">2005-08-29T16:54:09Z</dcterms:created>
  <dcterms:modified xsi:type="dcterms:W3CDTF">2025-11-21T20:32:03Z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7b94a7b8-f06c-4dfe-bdcc-9b548fd58c31_Enabled">
    <vt:lpwstr>true</vt:lpwstr>
  </property>
  <property fmtid="{D5CDD505-2E9C-101B-9397-08002B2CF9AE}" pid="4" name="MSIP_Label_7b94a7b8-f06c-4dfe-bdcc-9b548fd58c31_SetDate">
    <vt:lpwstr>2022-05-19T14:25:06Z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919f3267-f6e8-43b5-a328-9519399fc254</vt:lpwstr>
  </property>
  <property fmtid="{D5CDD505-2E9C-101B-9397-08002B2CF9AE}" pid="9" name="MSIP_Label_7b94a7b8-f06c-4dfe-bdcc-9b548fd58c31_ContentBits">
    <vt:lpwstr>0</vt:lpwstr>
  </property>
  <property fmtid="{D5CDD505-2E9C-101B-9397-08002B2CF9AE}" pid="10" name="MediaServiceImageTags">
    <vt:lpwstr/>
  </property>
</Properties>
</file>